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3" r:id="rId2"/>
    <p:sldId id="284" r:id="rId3"/>
    <p:sldId id="266" r:id="rId4"/>
    <p:sldId id="271" r:id="rId5"/>
    <p:sldId id="283" r:id="rId6"/>
    <p:sldId id="272" r:id="rId7"/>
    <p:sldId id="288" r:id="rId8"/>
    <p:sldId id="280" r:id="rId9"/>
    <p:sldId id="286" r:id="rId10"/>
    <p:sldId id="289" r:id="rId11"/>
    <p:sldId id="294" r:id="rId12"/>
    <p:sldId id="279" r:id="rId13"/>
    <p:sldId id="285" r:id="rId14"/>
    <p:sldId id="282" r:id="rId15"/>
    <p:sldId id="287" r:id="rId16"/>
    <p:sldId id="27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DC97FF"/>
    <a:srgbClr val="85FFE8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18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07457E-13E9-4633-874A-399C1A3484C8}" type="doc">
      <dgm:prSet loTypeId="urn:microsoft.com/office/officeart/2005/8/layout/radial5" loCatId="cycle" qsTypeId="urn:microsoft.com/office/officeart/2005/8/quickstyle/3d4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1F5FEDF1-2378-480A-A668-95CFF9046E2E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Arial Black" panose="020B0A04020102020204" pitchFamily="34" charset="0"/>
            </a:rPr>
            <a:t>Шаги к успеху</a:t>
          </a:r>
          <a:endParaRPr lang="ru-RU" sz="2000" dirty="0">
            <a:solidFill>
              <a:srgbClr val="002060"/>
            </a:solidFill>
            <a:latin typeface="Arial Black" panose="020B0A04020102020204" pitchFamily="34" charset="0"/>
          </a:endParaRPr>
        </a:p>
      </dgm:t>
    </dgm:pt>
    <dgm:pt modelId="{5DE8B029-ACF8-469D-8B1A-3CF8022D371C}" type="parTrans" cxnId="{9C98F014-223B-46C7-B2B3-EF581BC5FF4C}">
      <dgm:prSet/>
      <dgm:spPr/>
      <dgm:t>
        <a:bodyPr/>
        <a:lstStyle/>
        <a:p>
          <a:endParaRPr lang="ru-RU"/>
        </a:p>
      </dgm:t>
    </dgm:pt>
    <dgm:pt modelId="{C3181B46-ED76-4378-9B6D-F52C7D112A4A}" type="sibTrans" cxnId="{9C98F014-223B-46C7-B2B3-EF581BC5FF4C}">
      <dgm:prSet/>
      <dgm:spPr/>
      <dgm:t>
        <a:bodyPr/>
        <a:lstStyle/>
        <a:p>
          <a:endParaRPr lang="ru-RU"/>
        </a:p>
      </dgm:t>
    </dgm:pt>
    <dgm:pt modelId="{7304C70C-F810-474A-BB5B-DE587F1890BE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rgbClr val="002060"/>
              </a:solidFill>
            </a:rPr>
            <a:t>Столярная мастерская «Дело мастера боится»</a:t>
          </a:r>
          <a:endParaRPr lang="ru-RU" sz="1600" dirty="0">
            <a:solidFill>
              <a:srgbClr val="002060"/>
            </a:solidFill>
          </a:endParaRPr>
        </a:p>
      </dgm:t>
    </dgm:pt>
    <dgm:pt modelId="{15B219D7-5ADF-4302-B8B1-9F8040BBACE3}" type="parTrans" cxnId="{0B1489D3-4055-4CF3-A8FB-3E16A95772B0}">
      <dgm:prSet/>
      <dgm:spPr/>
      <dgm:t>
        <a:bodyPr/>
        <a:lstStyle/>
        <a:p>
          <a:endParaRPr lang="ru-RU"/>
        </a:p>
      </dgm:t>
    </dgm:pt>
    <dgm:pt modelId="{C50924FD-FD13-45FA-BA95-89ECD9AE12E7}" type="sibTrans" cxnId="{0B1489D3-4055-4CF3-A8FB-3E16A95772B0}">
      <dgm:prSet/>
      <dgm:spPr/>
      <dgm:t>
        <a:bodyPr/>
        <a:lstStyle/>
        <a:p>
          <a:endParaRPr lang="ru-RU"/>
        </a:p>
      </dgm:t>
    </dgm:pt>
    <dgm:pt modelId="{9CE9D7FA-AC36-444B-ABEE-0F640940B8A4}">
      <dgm:prSet custT="1"/>
      <dgm:spPr>
        <a:solidFill>
          <a:srgbClr val="FFC000"/>
        </a:solidFill>
      </dgm:spPr>
      <dgm:t>
        <a:bodyPr/>
        <a:lstStyle/>
        <a:p>
          <a:pPr marL="0" indent="0"/>
          <a:r>
            <a:rPr lang="ru-RU" sz="1800" b="1" i="1" dirty="0" smtClean="0">
              <a:solidFill>
                <a:srgbClr val="002060"/>
              </a:solidFill>
            </a:rPr>
            <a:t>Группа кратковременного пребывания детей</a:t>
          </a:r>
          <a:endParaRPr lang="ru-RU" sz="1800" dirty="0">
            <a:solidFill>
              <a:srgbClr val="002060"/>
            </a:solidFill>
          </a:endParaRPr>
        </a:p>
      </dgm:t>
    </dgm:pt>
    <dgm:pt modelId="{29265B3D-A4E6-464D-B382-60012DB6A432}" type="parTrans" cxnId="{2E4B039C-F7BA-4F5F-B9AE-3B77BC2F1C08}">
      <dgm:prSet/>
      <dgm:spPr/>
      <dgm:t>
        <a:bodyPr/>
        <a:lstStyle/>
        <a:p>
          <a:endParaRPr lang="ru-RU"/>
        </a:p>
      </dgm:t>
    </dgm:pt>
    <dgm:pt modelId="{9412D525-685B-4E1E-8F60-FCB065ED0CA4}" type="sibTrans" cxnId="{2E4B039C-F7BA-4F5F-B9AE-3B77BC2F1C08}">
      <dgm:prSet/>
      <dgm:spPr/>
      <dgm:t>
        <a:bodyPr/>
        <a:lstStyle/>
        <a:p>
          <a:endParaRPr lang="ru-RU"/>
        </a:p>
      </dgm:t>
    </dgm:pt>
    <dgm:pt modelId="{2904D227-5CC8-4103-B6AB-C71DFAABF52E}">
      <dgm:prSet custT="1"/>
      <dgm:spPr>
        <a:solidFill>
          <a:srgbClr val="FF0000"/>
        </a:solidFill>
      </dgm:spPr>
      <dgm:t>
        <a:bodyPr/>
        <a:lstStyle/>
        <a:p>
          <a:r>
            <a:rPr lang="ru-RU" sz="1800" b="1" i="1" dirty="0" smtClean="0">
              <a:solidFill>
                <a:srgbClr val="002060"/>
              </a:solidFill>
            </a:rPr>
            <a:t>Школа финансовой грамотности</a:t>
          </a:r>
          <a:endParaRPr lang="ru-RU" sz="1800" dirty="0">
            <a:solidFill>
              <a:srgbClr val="002060"/>
            </a:solidFill>
          </a:endParaRPr>
        </a:p>
      </dgm:t>
    </dgm:pt>
    <dgm:pt modelId="{E58D0FD7-1A99-4738-9A45-00B10D84A419}" type="parTrans" cxnId="{67F242F3-617D-45B5-8B19-722CF6D7CF19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4BB6505B-D5A0-4F05-93F5-3127F3ACFBB0}" type="sibTrans" cxnId="{67F242F3-617D-45B5-8B19-722CF6D7CF19}">
      <dgm:prSet/>
      <dgm:spPr/>
      <dgm:t>
        <a:bodyPr/>
        <a:lstStyle/>
        <a:p>
          <a:endParaRPr lang="ru-RU"/>
        </a:p>
      </dgm:t>
    </dgm:pt>
    <dgm:pt modelId="{3268DCE3-A954-41CE-AAC3-1725F9F1CC5B}">
      <dgm:prSet custT="1"/>
      <dgm:spPr/>
      <dgm:t>
        <a:bodyPr/>
        <a:lstStyle/>
        <a:p>
          <a:r>
            <a:rPr lang="ru-RU" sz="1800" b="1" i="1" dirty="0" smtClean="0">
              <a:solidFill>
                <a:srgbClr val="002060"/>
              </a:solidFill>
            </a:rPr>
            <a:t>Клуб «Хозяюшка»</a:t>
          </a:r>
          <a:endParaRPr lang="ru-RU" sz="1800" dirty="0">
            <a:solidFill>
              <a:srgbClr val="002060"/>
            </a:solidFill>
          </a:endParaRPr>
        </a:p>
      </dgm:t>
    </dgm:pt>
    <dgm:pt modelId="{C8364A30-E744-4273-8F58-EB9BE1ABB07D}" type="parTrans" cxnId="{BBACDC10-066D-4374-8CE7-25600A5B6758}">
      <dgm:prSet/>
      <dgm:spPr/>
      <dgm:t>
        <a:bodyPr/>
        <a:lstStyle/>
        <a:p>
          <a:endParaRPr lang="ru-RU"/>
        </a:p>
      </dgm:t>
    </dgm:pt>
    <dgm:pt modelId="{E5A3275E-BF9A-4529-94C5-AD915B362C1C}" type="sibTrans" cxnId="{BBACDC10-066D-4374-8CE7-25600A5B6758}">
      <dgm:prSet/>
      <dgm:spPr/>
      <dgm:t>
        <a:bodyPr/>
        <a:lstStyle/>
        <a:p>
          <a:endParaRPr lang="ru-RU"/>
        </a:p>
      </dgm:t>
    </dgm:pt>
    <dgm:pt modelId="{4C90BA21-D97E-4C79-8CCC-9584261B1835}">
      <dgm:prSet custT="1"/>
      <dgm:spPr/>
      <dgm:t>
        <a:bodyPr/>
        <a:lstStyle/>
        <a:p>
          <a:r>
            <a:rPr lang="ru-RU" sz="2000" b="1" i="1" dirty="0" smtClean="0">
              <a:solidFill>
                <a:srgbClr val="002060"/>
              </a:solidFill>
            </a:rPr>
            <a:t>Дорога в будущее</a:t>
          </a:r>
          <a:endParaRPr lang="ru-RU" sz="2000" dirty="0">
            <a:solidFill>
              <a:srgbClr val="002060"/>
            </a:solidFill>
          </a:endParaRPr>
        </a:p>
      </dgm:t>
    </dgm:pt>
    <dgm:pt modelId="{CAFAEA13-9DB1-497D-AA27-2060AA3D27D7}" type="parTrans" cxnId="{3A3BC4D4-DA67-4342-B2FE-AB2E4735616A}">
      <dgm:prSet/>
      <dgm:spPr/>
      <dgm:t>
        <a:bodyPr/>
        <a:lstStyle/>
        <a:p>
          <a:endParaRPr lang="ru-RU"/>
        </a:p>
      </dgm:t>
    </dgm:pt>
    <dgm:pt modelId="{16631361-7285-4E3D-9D79-81416C037040}" type="sibTrans" cxnId="{3A3BC4D4-DA67-4342-B2FE-AB2E4735616A}">
      <dgm:prSet/>
      <dgm:spPr/>
      <dgm:t>
        <a:bodyPr/>
        <a:lstStyle/>
        <a:p>
          <a:endParaRPr lang="ru-RU"/>
        </a:p>
      </dgm:t>
    </dgm:pt>
    <dgm:pt modelId="{8E07C827-AEF4-4045-822A-3DD41E19AE6C}">
      <dgm:prSet custT="1"/>
      <dgm:spPr/>
      <dgm:t>
        <a:bodyPr/>
        <a:lstStyle/>
        <a:p>
          <a:pPr marL="0" indent="0"/>
          <a:r>
            <a:rPr lang="ru-RU" sz="1800" b="1" i="1" dirty="0" smtClean="0">
              <a:solidFill>
                <a:srgbClr val="002060"/>
              </a:solidFill>
            </a:rPr>
            <a:t>«Моя профессиональная карьера»</a:t>
          </a:r>
          <a:endParaRPr lang="ru-RU" sz="1800" b="1" i="1" dirty="0">
            <a:solidFill>
              <a:srgbClr val="002060"/>
            </a:solidFill>
          </a:endParaRPr>
        </a:p>
      </dgm:t>
    </dgm:pt>
    <dgm:pt modelId="{D0F6DD04-D274-4510-9264-5164D8A35302}" type="parTrans" cxnId="{981886FB-C04C-41C6-8CD6-AE3DCAAADB42}">
      <dgm:prSet/>
      <dgm:spPr/>
      <dgm:t>
        <a:bodyPr/>
        <a:lstStyle/>
        <a:p>
          <a:endParaRPr lang="ru-RU"/>
        </a:p>
      </dgm:t>
    </dgm:pt>
    <dgm:pt modelId="{A077144A-52AB-4D10-A604-818DE4C3FBDB}" type="sibTrans" cxnId="{981886FB-C04C-41C6-8CD6-AE3DCAAADB42}">
      <dgm:prSet/>
      <dgm:spPr/>
      <dgm:t>
        <a:bodyPr/>
        <a:lstStyle/>
        <a:p>
          <a:endParaRPr lang="ru-RU"/>
        </a:p>
      </dgm:t>
    </dgm:pt>
    <dgm:pt modelId="{0BF0EAD1-9CCE-4F7D-A4F6-13222FAFAC52}" type="pres">
      <dgm:prSet presAssocID="{3307457E-13E9-4633-874A-399C1A3484C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70F968-0A40-4D21-ACE9-F6C1B94BB416}" type="pres">
      <dgm:prSet presAssocID="{1F5FEDF1-2378-480A-A668-95CFF9046E2E}" presName="centerShape" presStyleLbl="node0" presStyleIdx="0" presStyleCnt="1" custScaleX="124444" custScaleY="95965"/>
      <dgm:spPr/>
      <dgm:t>
        <a:bodyPr/>
        <a:lstStyle/>
        <a:p>
          <a:endParaRPr lang="ru-RU"/>
        </a:p>
      </dgm:t>
    </dgm:pt>
    <dgm:pt modelId="{72C0016A-54DD-43EE-8FB7-6224770F31DF}" type="pres">
      <dgm:prSet presAssocID="{15B219D7-5ADF-4302-B8B1-9F8040BBACE3}" presName="parTrans" presStyleLbl="sibTrans2D1" presStyleIdx="0" presStyleCnt="6" custAng="10790102"/>
      <dgm:spPr/>
      <dgm:t>
        <a:bodyPr/>
        <a:lstStyle/>
        <a:p>
          <a:endParaRPr lang="ru-RU"/>
        </a:p>
      </dgm:t>
    </dgm:pt>
    <dgm:pt modelId="{F38F8F0F-0AA2-4179-AF36-7F87A3AED821}" type="pres">
      <dgm:prSet presAssocID="{15B219D7-5ADF-4302-B8B1-9F8040BBACE3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A8E5C9DE-904E-477F-88AC-1B889B11B608}" type="pres">
      <dgm:prSet presAssocID="{7304C70C-F810-474A-BB5B-DE587F1890BE}" presName="node" presStyleLbl="node1" presStyleIdx="0" presStyleCnt="6" custScaleX="149926" custRadScaleRad="93917" custRadScaleInc="9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77592-D823-405B-8CE0-7D5C26D880AC}" type="pres">
      <dgm:prSet presAssocID="{29265B3D-A4E6-464D-B382-60012DB6A432}" presName="parTrans" presStyleLbl="sibTrans2D1" presStyleIdx="1" presStyleCnt="6" custAng="10816063"/>
      <dgm:spPr/>
      <dgm:t>
        <a:bodyPr/>
        <a:lstStyle/>
        <a:p>
          <a:endParaRPr lang="ru-RU"/>
        </a:p>
      </dgm:t>
    </dgm:pt>
    <dgm:pt modelId="{1220C0AC-D9E8-41A7-AA25-DDB098701E40}" type="pres">
      <dgm:prSet presAssocID="{29265B3D-A4E6-464D-B382-60012DB6A432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CF2F835F-B0E5-4ACC-BA19-92459574088F}" type="pres">
      <dgm:prSet presAssocID="{9CE9D7FA-AC36-444B-ABEE-0F640940B8A4}" presName="node" presStyleLbl="node1" presStyleIdx="1" presStyleCnt="6" custScaleX="198306" custScaleY="116096" custRadScaleRad="174124" custRadScaleInc="13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AB239-C5F7-49F8-A15B-FB684BE63D5D}" type="pres">
      <dgm:prSet presAssocID="{E58D0FD7-1A99-4738-9A45-00B10D84A419}" presName="parTrans" presStyleLbl="sibTrans2D1" presStyleIdx="2" presStyleCnt="6" custAng="11153842" custScaleX="97559" custScaleY="92838"/>
      <dgm:spPr/>
      <dgm:t>
        <a:bodyPr/>
        <a:lstStyle/>
        <a:p>
          <a:endParaRPr lang="ru-RU"/>
        </a:p>
      </dgm:t>
    </dgm:pt>
    <dgm:pt modelId="{10FA6972-10E2-4FE5-AF3D-94C2247AC09B}" type="pres">
      <dgm:prSet presAssocID="{E58D0FD7-1A99-4738-9A45-00B10D84A419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14CFE40E-DD06-4DAF-8CD1-503D3AC5AC08}" type="pres">
      <dgm:prSet presAssocID="{2904D227-5CC8-4103-B6AB-C71DFAABF52E}" presName="node" presStyleLbl="node1" presStyleIdx="2" presStyleCnt="6" custScaleX="151827" custScaleY="111634" custRadScaleRad="126426" custRadScaleInc="29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EE781-932A-4488-B0DC-3808BFCE940A}" type="pres">
      <dgm:prSet presAssocID="{CAFAEA13-9DB1-497D-AA27-2060AA3D27D7}" presName="parTrans" presStyleLbl="sibTrans2D1" presStyleIdx="3" presStyleCnt="6" custAng="10800000"/>
      <dgm:spPr/>
      <dgm:t>
        <a:bodyPr/>
        <a:lstStyle/>
        <a:p>
          <a:endParaRPr lang="ru-RU"/>
        </a:p>
      </dgm:t>
    </dgm:pt>
    <dgm:pt modelId="{75371948-2995-4D8C-8921-A66D17D13087}" type="pres">
      <dgm:prSet presAssocID="{CAFAEA13-9DB1-497D-AA27-2060AA3D27D7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21AE0324-745F-4A1B-A4EE-5AD6E8DB4739}" type="pres">
      <dgm:prSet presAssocID="{4C90BA21-D97E-4C79-8CCC-9584261B1835}" presName="node" presStyleLbl="node1" presStyleIdx="3" presStyleCnt="6" custScaleX="161756" custRadScaleRad="96301" custRadScaleInc="61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10BE83-7176-4D5A-9F52-65F7820196F9}" type="pres">
      <dgm:prSet presAssocID="{C8364A30-E744-4273-8F58-EB9BE1ABB07D}" presName="parTrans" presStyleLbl="sibTrans2D1" presStyleIdx="4" presStyleCnt="6" custAng="10779045"/>
      <dgm:spPr/>
      <dgm:t>
        <a:bodyPr/>
        <a:lstStyle/>
        <a:p>
          <a:endParaRPr lang="ru-RU"/>
        </a:p>
      </dgm:t>
    </dgm:pt>
    <dgm:pt modelId="{560A52C6-3485-4CA4-9D3B-6F8F3F4AE1A5}" type="pres">
      <dgm:prSet presAssocID="{C8364A30-E744-4273-8F58-EB9BE1ABB07D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31F48B48-FE12-47BD-8DD8-65CBE601DF91}" type="pres">
      <dgm:prSet presAssocID="{3268DCE3-A954-41CE-AAC3-1725F9F1CC5B}" presName="node" presStyleLbl="node1" presStyleIdx="4" presStyleCnt="6" custScaleX="159136" custScaleY="104444" custRadScaleRad="146018" custRadScaleInc="493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EBC21-21AE-4566-BEEA-2DFCA22A49FD}" type="pres">
      <dgm:prSet presAssocID="{D0F6DD04-D274-4510-9264-5164D8A35302}" presName="parTrans" presStyleLbl="sibTrans2D1" presStyleIdx="5" presStyleCnt="6" custAng="10977717"/>
      <dgm:spPr/>
      <dgm:t>
        <a:bodyPr/>
        <a:lstStyle/>
        <a:p>
          <a:endParaRPr lang="ru-RU"/>
        </a:p>
      </dgm:t>
    </dgm:pt>
    <dgm:pt modelId="{8A7D2A13-018B-40D1-ACDC-F999BEF4491D}" type="pres">
      <dgm:prSet presAssocID="{D0F6DD04-D274-4510-9264-5164D8A35302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A534F7EB-1DDE-4AD9-BA7C-42928DBD8D74}" type="pres">
      <dgm:prSet presAssocID="{8E07C827-AEF4-4045-822A-3DD41E19AE6C}" presName="node" presStyleLbl="node1" presStyleIdx="5" presStyleCnt="6" custScaleX="173215" custScaleY="98319" custRadScaleRad="142786" custRadScaleInc="-12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A2D5AB-DA90-43C7-8354-32F6BE93AA01}" type="presOf" srcId="{29265B3D-A4E6-464D-B382-60012DB6A432}" destId="{2FE77592-D823-405B-8CE0-7D5C26D880AC}" srcOrd="0" destOrd="0" presId="urn:microsoft.com/office/officeart/2005/8/layout/radial5"/>
    <dgm:cxn modelId="{0DFFAC86-ACCB-4736-AB62-085AFC08655D}" type="presOf" srcId="{D0F6DD04-D274-4510-9264-5164D8A35302}" destId="{8A7D2A13-018B-40D1-ACDC-F999BEF4491D}" srcOrd="1" destOrd="0" presId="urn:microsoft.com/office/officeart/2005/8/layout/radial5"/>
    <dgm:cxn modelId="{1D5AD583-D6EB-4039-B300-C97677B6E620}" type="presOf" srcId="{E58D0FD7-1A99-4738-9A45-00B10D84A419}" destId="{10FA6972-10E2-4FE5-AF3D-94C2247AC09B}" srcOrd="1" destOrd="0" presId="urn:microsoft.com/office/officeart/2005/8/layout/radial5"/>
    <dgm:cxn modelId="{38DAB8C6-AFBA-4160-A088-7C43F2DB4ED2}" type="presOf" srcId="{C8364A30-E744-4273-8F58-EB9BE1ABB07D}" destId="{DE10BE83-7176-4D5A-9F52-65F7820196F9}" srcOrd="0" destOrd="0" presId="urn:microsoft.com/office/officeart/2005/8/layout/radial5"/>
    <dgm:cxn modelId="{5D4929A3-5A17-42BB-ACC3-8B60CC757A1F}" type="presOf" srcId="{D0F6DD04-D274-4510-9264-5164D8A35302}" destId="{776EBC21-21AE-4566-BEEA-2DFCA22A49FD}" srcOrd="0" destOrd="0" presId="urn:microsoft.com/office/officeart/2005/8/layout/radial5"/>
    <dgm:cxn modelId="{70C1CABD-7CA0-4E56-9E23-1B2FE1A9BAEE}" type="presOf" srcId="{29265B3D-A4E6-464D-B382-60012DB6A432}" destId="{1220C0AC-D9E8-41A7-AA25-DDB098701E40}" srcOrd="1" destOrd="0" presId="urn:microsoft.com/office/officeart/2005/8/layout/radial5"/>
    <dgm:cxn modelId="{0B1489D3-4055-4CF3-A8FB-3E16A95772B0}" srcId="{1F5FEDF1-2378-480A-A668-95CFF9046E2E}" destId="{7304C70C-F810-474A-BB5B-DE587F1890BE}" srcOrd="0" destOrd="0" parTransId="{15B219D7-5ADF-4302-B8B1-9F8040BBACE3}" sibTransId="{C50924FD-FD13-45FA-BA95-89ECD9AE12E7}"/>
    <dgm:cxn modelId="{981886FB-C04C-41C6-8CD6-AE3DCAAADB42}" srcId="{1F5FEDF1-2378-480A-A668-95CFF9046E2E}" destId="{8E07C827-AEF4-4045-822A-3DD41E19AE6C}" srcOrd="5" destOrd="0" parTransId="{D0F6DD04-D274-4510-9264-5164D8A35302}" sibTransId="{A077144A-52AB-4D10-A604-818DE4C3FBDB}"/>
    <dgm:cxn modelId="{3A3BC4D4-DA67-4342-B2FE-AB2E4735616A}" srcId="{1F5FEDF1-2378-480A-A668-95CFF9046E2E}" destId="{4C90BA21-D97E-4C79-8CCC-9584261B1835}" srcOrd="3" destOrd="0" parTransId="{CAFAEA13-9DB1-497D-AA27-2060AA3D27D7}" sibTransId="{16631361-7285-4E3D-9D79-81416C037040}"/>
    <dgm:cxn modelId="{FD42AB6C-14FB-41FC-B3B8-DD38FBB9C31D}" type="presOf" srcId="{E58D0FD7-1A99-4738-9A45-00B10D84A419}" destId="{78DAB239-C5F7-49F8-A15B-FB684BE63D5D}" srcOrd="0" destOrd="0" presId="urn:microsoft.com/office/officeart/2005/8/layout/radial5"/>
    <dgm:cxn modelId="{2E4B039C-F7BA-4F5F-B9AE-3B77BC2F1C08}" srcId="{1F5FEDF1-2378-480A-A668-95CFF9046E2E}" destId="{9CE9D7FA-AC36-444B-ABEE-0F640940B8A4}" srcOrd="1" destOrd="0" parTransId="{29265B3D-A4E6-464D-B382-60012DB6A432}" sibTransId="{9412D525-685B-4E1E-8F60-FCB065ED0CA4}"/>
    <dgm:cxn modelId="{9C1DBDFC-18F5-4F4E-8CC5-C4734027EADC}" type="presOf" srcId="{15B219D7-5ADF-4302-B8B1-9F8040BBACE3}" destId="{F38F8F0F-0AA2-4179-AF36-7F87A3AED821}" srcOrd="1" destOrd="0" presId="urn:microsoft.com/office/officeart/2005/8/layout/radial5"/>
    <dgm:cxn modelId="{67F242F3-617D-45B5-8B19-722CF6D7CF19}" srcId="{1F5FEDF1-2378-480A-A668-95CFF9046E2E}" destId="{2904D227-5CC8-4103-B6AB-C71DFAABF52E}" srcOrd="2" destOrd="0" parTransId="{E58D0FD7-1A99-4738-9A45-00B10D84A419}" sibTransId="{4BB6505B-D5A0-4F05-93F5-3127F3ACFBB0}"/>
    <dgm:cxn modelId="{347AC0F5-644B-46D0-B772-1B57869610F9}" type="presOf" srcId="{CAFAEA13-9DB1-497D-AA27-2060AA3D27D7}" destId="{75371948-2995-4D8C-8921-A66D17D13087}" srcOrd="1" destOrd="0" presId="urn:microsoft.com/office/officeart/2005/8/layout/radial5"/>
    <dgm:cxn modelId="{56E02A0F-1A4E-4714-8751-B307C895DEBB}" type="presOf" srcId="{15B219D7-5ADF-4302-B8B1-9F8040BBACE3}" destId="{72C0016A-54DD-43EE-8FB7-6224770F31DF}" srcOrd="0" destOrd="0" presId="urn:microsoft.com/office/officeart/2005/8/layout/radial5"/>
    <dgm:cxn modelId="{934CB36B-7E54-4D77-8A4B-D51159DD53DC}" type="presOf" srcId="{9CE9D7FA-AC36-444B-ABEE-0F640940B8A4}" destId="{CF2F835F-B0E5-4ACC-BA19-92459574088F}" srcOrd="0" destOrd="0" presId="urn:microsoft.com/office/officeart/2005/8/layout/radial5"/>
    <dgm:cxn modelId="{A5643E03-7157-4B66-AA12-3149D06ABFC3}" type="presOf" srcId="{8E07C827-AEF4-4045-822A-3DD41E19AE6C}" destId="{A534F7EB-1DDE-4AD9-BA7C-42928DBD8D74}" srcOrd="0" destOrd="0" presId="urn:microsoft.com/office/officeart/2005/8/layout/radial5"/>
    <dgm:cxn modelId="{DF885C7F-8160-49BA-8E2C-0C19D5D6744F}" type="presOf" srcId="{CAFAEA13-9DB1-497D-AA27-2060AA3D27D7}" destId="{712EE781-932A-4488-B0DC-3808BFCE940A}" srcOrd="0" destOrd="0" presId="urn:microsoft.com/office/officeart/2005/8/layout/radial5"/>
    <dgm:cxn modelId="{4CDD04B7-9CFE-427F-940C-71A12EABAD9B}" type="presOf" srcId="{7304C70C-F810-474A-BB5B-DE587F1890BE}" destId="{A8E5C9DE-904E-477F-88AC-1B889B11B608}" srcOrd="0" destOrd="0" presId="urn:microsoft.com/office/officeart/2005/8/layout/radial5"/>
    <dgm:cxn modelId="{13856E93-AFA1-428F-B039-B99273C74A85}" type="presOf" srcId="{3307457E-13E9-4633-874A-399C1A3484C8}" destId="{0BF0EAD1-9CCE-4F7D-A4F6-13222FAFAC52}" srcOrd="0" destOrd="0" presId="urn:microsoft.com/office/officeart/2005/8/layout/radial5"/>
    <dgm:cxn modelId="{E2BFAAA7-DE26-4912-A8D7-B51832D40117}" type="presOf" srcId="{2904D227-5CC8-4103-B6AB-C71DFAABF52E}" destId="{14CFE40E-DD06-4DAF-8CD1-503D3AC5AC08}" srcOrd="0" destOrd="0" presId="urn:microsoft.com/office/officeart/2005/8/layout/radial5"/>
    <dgm:cxn modelId="{9116D586-39A4-4626-B120-28647D395A55}" type="presOf" srcId="{1F5FEDF1-2378-480A-A668-95CFF9046E2E}" destId="{2970F968-0A40-4D21-ACE9-F6C1B94BB416}" srcOrd="0" destOrd="0" presId="urn:microsoft.com/office/officeart/2005/8/layout/radial5"/>
    <dgm:cxn modelId="{7085BAF8-2209-49FE-8535-4B5CD9C2E467}" type="presOf" srcId="{3268DCE3-A954-41CE-AAC3-1725F9F1CC5B}" destId="{31F48B48-FE12-47BD-8DD8-65CBE601DF91}" srcOrd="0" destOrd="0" presId="urn:microsoft.com/office/officeart/2005/8/layout/radial5"/>
    <dgm:cxn modelId="{025301D7-C787-45D5-B141-72A10F898AE7}" type="presOf" srcId="{C8364A30-E744-4273-8F58-EB9BE1ABB07D}" destId="{560A52C6-3485-4CA4-9D3B-6F8F3F4AE1A5}" srcOrd="1" destOrd="0" presId="urn:microsoft.com/office/officeart/2005/8/layout/radial5"/>
    <dgm:cxn modelId="{9C98F014-223B-46C7-B2B3-EF581BC5FF4C}" srcId="{3307457E-13E9-4633-874A-399C1A3484C8}" destId="{1F5FEDF1-2378-480A-A668-95CFF9046E2E}" srcOrd="0" destOrd="0" parTransId="{5DE8B029-ACF8-469D-8B1A-3CF8022D371C}" sibTransId="{C3181B46-ED76-4378-9B6D-F52C7D112A4A}"/>
    <dgm:cxn modelId="{AC0F3D5F-5E60-4F07-BB7C-73E942C6D54D}" type="presOf" srcId="{4C90BA21-D97E-4C79-8CCC-9584261B1835}" destId="{21AE0324-745F-4A1B-A4EE-5AD6E8DB4739}" srcOrd="0" destOrd="0" presId="urn:microsoft.com/office/officeart/2005/8/layout/radial5"/>
    <dgm:cxn modelId="{BBACDC10-066D-4374-8CE7-25600A5B6758}" srcId="{1F5FEDF1-2378-480A-A668-95CFF9046E2E}" destId="{3268DCE3-A954-41CE-AAC3-1725F9F1CC5B}" srcOrd="4" destOrd="0" parTransId="{C8364A30-E744-4273-8F58-EB9BE1ABB07D}" sibTransId="{E5A3275E-BF9A-4529-94C5-AD915B362C1C}"/>
    <dgm:cxn modelId="{5CE5F0F7-7C3C-4AB0-8199-05AA44129D8E}" type="presParOf" srcId="{0BF0EAD1-9CCE-4F7D-A4F6-13222FAFAC52}" destId="{2970F968-0A40-4D21-ACE9-F6C1B94BB416}" srcOrd="0" destOrd="0" presId="urn:microsoft.com/office/officeart/2005/8/layout/radial5"/>
    <dgm:cxn modelId="{399B90B7-AF47-4F59-A1B4-0BF5E8A351BD}" type="presParOf" srcId="{0BF0EAD1-9CCE-4F7D-A4F6-13222FAFAC52}" destId="{72C0016A-54DD-43EE-8FB7-6224770F31DF}" srcOrd="1" destOrd="0" presId="urn:microsoft.com/office/officeart/2005/8/layout/radial5"/>
    <dgm:cxn modelId="{64BF351E-A95D-4F93-9B1C-5C2CC9CF5885}" type="presParOf" srcId="{72C0016A-54DD-43EE-8FB7-6224770F31DF}" destId="{F38F8F0F-0AA2-4179-AF36-7F87A3AED821}" srcOrd="0" destOrd="0" presId="urn:microsoft.com/office/officeart/2005/8/layout/radial5"/>
    <dgm:cxn modelId="{53EBFE1A-3E17-4A49-8ABC-435CC5FF8A38}" type="presParOf" srcId="{0BF0EAD1-9CCE-4F7D-A4F6-13222FAFAC52}" destId="{A8E5C9DE-904E-477F-88AC-1B889B11B608}" srcOrd="2" destOrd="0" presId="urn:microsoft.com/office/officeart/2005/8/layout/radial5"/>
    <dgm:cxn modelId="{50B4EC78-0DDB-4095-ABBA-9B0768311A8B}" type="presParOf" srcId="{0BF0EAD1-9CCE-4F7D-A4F6-13222FAFAC52}" destId="{2FE77592-D823-405B-8CE0-7D5C26D880AC}" srcOrd="3" destOrd="0" presId="urn:microsoft.com/office/officeart/2005/8/layout/radial5"/>
    <dgm:cxn modelId="{67FA492D-F88F-4B51-B9F4-DBDF6E3B9F96}" type="presParOf" srcId="{2FE77592-D823-405B-8CE0-7D5C26D880AC}" destId="{1220C0AC-D9E8-41A7-AA25-DDB098701E40}" srcOrd="0" destOrd="0" presId="urn:microsoft.com/office/officeart/2005/8/layout/radial5"/>
    <dgm:cxn modelId="{FE5EED6F-A59E-4AF2-AF9F-E37B34E42564}" type="presParOf" srcId="{0BF0EAD1-9CCE-4F7D-A4F6-13222FAFAC52}" destId="{CF2F835F-B0E5-4ACC-BA19-92459574088F}" srcOrd="4" destOrd="0" presId="urn:microsoft.com/office/officeart/2005/8/layout/radial5"/>
    <dgm:cxn modelId="{1953E198-2D2E-4B45-9E67-91666A5FDCA3}" type="presParOf" srcId="{0BF0EAD1-9CCE-4F7D-A4F6-13222FAFAC52}" destId="{78DAB239-C5F7-49F8-A15B-FB684BE63D5D}" srcOrd="5" destOrd="0" presId="urn:microsoft.com/office/officeart/2005/8/layout/radial5"/>
    <dgm:cxn modelId="{2AE33F79-F686-4D7B-A3A8-6AF24D900E73}" type="presParOf" srcId="{78DAB239-C5F7-49F8-A15B-FB684BE63D5D}" destId="{10FA6972-10E2-4FE5-AF3D-94C2247AC09B}" srcOrd="0" destOrd="0" presId="urn:microsoft.com/office/officeart/2005/8/layout/radial5"/>
    <dgm:cxn modelId="{B41D9AEF-579F-4375-81C5-E50686DD29FB}" type="presParOf" srcId="{0BF0EAD1-9CCE-4F7D-A4F6-13222FAFAC52}" destId="{14CFE40E-DD06-4DAF-8CD1-503D3AC5AC08}" srcOrd="6" destOrd="0" presId="urn:microsoft.com/office/officeart/2005/8/layout/radial5"/>
    <dgm:cxn modelId="{1820F444-D182-4244-9A35-95A8572DF459}" type="presParOf" srcId="{0BF0EAD1-9CCE-4F7D-A4F6-13222FAFAC52}" destId="{712EE781-932A-4488-B0DC-3808BFCE940A}" srcOrd="7" destOrd="0" presId="urn:microsoft.com/office/officeart/2005/8/layout/radial5"/>
    <dgm:cxn modelId="{05E62DBC-2565-4DEF-8CDC-C0EEF4323BC0}" type="presParOf" srcId="{712EE781-932A-4488-B0DC-3808BFCE940A}" destId="{75371948-2995-4D8C-8921-A66D17D13087}" srcOrd="0" destOrd="0" presId="urn:microsoft.com/office/officeart/2005/8/layout/radial5"/>
    <dgm:cxn modelId="{EA9249AC-E9CA-4027-8BCA-0D8FD4E3908F}" type="presParOf" srcId="{0BF0EAD1-9CCE-4F7D-A4F6-13222FAFAC52}" destId="{21AE0324-745F-4A1B-A4EE-5AD6E8DB4739}" srcOrd="8" destOrd="0" presId="urn:microsoft.com/office/officeart/2005/8/layout/radial5"/>
    <dgm:cxn modelId="{06CE1DB8-4D80-4861-AE53-04B919F74693}" type="presParOf" srcId="{0BF0EAD1-9CCE-4F7D-A4F6-13222FAFAC52}" destId="{DE10BE83-7176-4D5A-9F52-65F7820196F9}" srcOrd="9" destOrd="0" presId="urn:microsoft.com/office/officeart/2005/8/layout/radial5"/>
    <dgm:cxn modelId="{98F8C453-DBBF-4685-885F-BEA1E5E7E0B5}" type="presParOf" srcId="{DE10BE83-7176-4D5A-9F52-65F7820196F9}" destId="{560A52C6-3485-4CA4-9D3B-6F8F3F4AE1A5}" srcOrd="0" destOrd="0" presId="urn:microsoft.com/office/officeart/2005/8/layout/radial5"/>
    <dgm:cxn modelId="{6CBCCB09-AD75-401C-B5E2-66432CFA195E}" type="presParOf" srcId="{0BF0EAD1-9CCE-4F7D-A4F6-13222FAFAC52}" destId="{31F48B48-FE12-47BD-8DD8-65CBE601DF91}" srcOrd="10" destOrd="0" presId="urn:microsoft.com/office/officeart/2005/8/layout/radial5"/>
    <dgm:cxn modelId="{E002D140-25EC-4D28-807B-A2690E538E2E}" type="presParOf" srcId="{0BF0EAD1-9CCE-4F7D-A4F6-13222FAFAC52}" destId="{776EBC21-21AE-4566-BEEA-2DFCA22A49FD}" srcOrd="11" destOrd="0" presId="urn:microsoft.com/office/officeart/2005/8/layout/radial5"/>
    <dgm:cxn modelId="{FAB507CA-A558-40FD-AFE6-10A4E8568BBC}" type="presParOf" srcId="{776EBC21-21AE-4566-BEEA-2DFCA22A49FD}" destId="{8A7D2A13-018B-40D1-ACDC-F999BEF4491D}" srcOrd="0" destOrd="0" presId="urn:microsoft.com/office/officeart/2005/8/layout/radial5"/>
    <dgm:cxn modelId="{E3599030-E769-4CA6-B0D5-2F0933E4268C}" type="presParOf" srcId="{0BF0EAD1-9CCE-4F7D-A4F6-13222FAFAC52}" destId="{A534F7EB-1DDE-4AD9-BA7C-42928DBD8D74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D407AD-3385-4D7D-B115-133E7259433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4CCDFDD-6C35-4534-9F53-F07627AAD36D}">
      <dgm:prSet phldrT="[Текст]" custT="1"/>
      <dgm:spPr/>
      <dgm:t>
        <a:bodyPr/>
        <a:lstStyle/>
        <a:p>
          <a:r>
            <a: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</a:rPr>
            <a:t>Сенсорная зона:</a:t>
          </a:r>
          <a:endParaRPr lang="ru-RU" sz="2800" dirty="0">
            <a:solidFill>
              <a:srgbClr val="FF0000"/>
            </a:solidFill>
          </a:endParaRPr>
        </a:p>
      </dgm:t>
    </dgm:pt>
    <dgm:pt modelId="{868819B6-3209-414E-B30E-A595BA7F7E41}" type="parTrans" cxnId="{2B96332F-CAB8-4C8C-9F5E-0880D6A1423D}">
      <dgm:prSet/>
      <dgm:spPr/>
      <dgm:t>
        <a:bodyPr/>
        <a:lstStyle/>
        <a:p>
          <a:endParaRPr lang="ru-RU"/>
        </a:p>
      </dgm:t>
    </dgm:pt>
    <dgm:pt modelId="{ED6C2B11-38CF-43F4-9032-13AC6BCA2BFC}" type="sibTrans" cxnId="{2B96332F-CAB8-4C8C-9F5E-0880D6A1423D}">
      <dgm:prSet/>
      <dgm:spPr/>
      <dgm:t>
        <a:bodyPr/>
        <a:lstStyle/>
        <a:p>
          <a:endParaRPr lang="ru-RU"/>
        </a:p>
      </dgm:t>
    </dgm:pt>
    <dgm:pt modelId="{5E22C6CA-6F93-47C9-82A8-4A8BC8BBFF69}" type="asst">
      <dgm:prSet phldrT="[Текст]" custT="1"/>
      <dgm:spPr/>
      <dgm:t>
        <a:bodyPr/>
        <a:lstStyle/>
        <a:p>
          <a:r>
            <a:rPr lang="ru-RU" sz="1800" smtClean="0">
              <a:latin typeface="times new roman" panose="02020603050405020304" pitchFamily="18" charset="0"/>
            </a:rPr>
            <a:t>песочная терапия</a:t>
          </a:r>
          <a:endParaRPr lang="ru-RU" sz="1800" dirty="0"/>
        </a:p>
      </dgm:t>
    </dgm:pt>
    <dgm:pt modelId="{07029CDA-7161-4439-93B6-785C28A6EADD}" type="parTrans" cxnId="{BB1174EA-CF91-4753-9347-732A02EA0D53}">
      <dgm:prSet/>
      <dgm:spPr/>
      <dgm:t>
        <a:bodyPr/>
        <a:lstStyle/>
        <a:p>
          <a:endParaRPr lang="ru-RU"/>
        </a:p>
      </dgm:t>
    </dgm:pt>
    <dgm:pt modelId="{354F6A08-825F-4DF7-91F4-AF5141977ABC}" type="sibTrans" cxnId="{BB1174EA-CF91-4753-9347-732A02EA0D53}">
      <dgm:prSet/>
      <dgm:spPr/>
      <dgm:t>
        <a:bodyPr/>
        <a:lstStyle/>
        <a:p>
          <a:endParaRPr lang="ru-RU"/>
        </a:p>
      </dgm:t>
    </dgm:pt>
    <dgm:pt modelId="{0CA475A6-11CC-43F9-933D-0D67ECA32185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</a:rPr>
            <a:t>кукольный театр</a:t>
          </a:r>
          <a:endParaRPr lang="ru-RU" sz="1800" dirty="0"/>
        </a:p>
      </dgm:t>
    </dgm:pt>
    <dgm:pt modelId="{73B101D5-44C3-45C5-937C-8FE3B943E4EC}" type="parTrans" cxnId="{A8BC65AA-0DE1-4CC4-BED4-E27FD12F2E0B}">
      <dgm:prSet/>
      <dgm:spPr/>
      <dgm:t>
        <a:bodyPr/>
        <a:lstStyle/>
        <a:p>
          <a:endParaRPr lang="ru-RU"/>
        </a:p>
      </dgm:t>
    </dgm:pt>
    <dgm:pt modelId="{54F73E1C-B2D4-41E2-9116-2C958DD22014}" type="sibTrans" cxnId="{A8BC65AA-0DE1-4CC4-BED4-E27FD12F2E0B}">
      <dgm:prSet/>
      <dgm:spPr/>
      <dgm:t>
        <a:bodyPr/>
        <a:lstStyle/>
        <a:p>
          <a:endParaRPr lang="ru-RU"/>
        </a:p>
      </dgm:t>
    </dgm:pt>
    <dgm:pt modelId="{7069F972-3B5D-4572-B1D0-359C64A9EF8B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</a:rPr>
            <a:t>психологическая </a:t>
          </a:r>
          <a:r>
            <a:rPr lang="ru-RU" sz="1800" kern="1000" spc="0" baseline="0" dirty="0" smtClean="0">
              <a:latin typeface="times new roman" panose="02020603050405020304" pitchFamily="18" charset="0"/>
            </a:rPr>
            <a:t>разгрузка;</a:t>
          </a:r>
        </a:p>
        <a:p>
          <a:pPr>
            <a:spcAft>
              <a:spcPts val="0"/>
            </a:spcAft>
          </a:pPr>
          <a:r>
            <a:rPr lang="ru-RU" sz="1800" kern="1000" spc="0" baseline="0" dirty="0" smtClean="0">
              <a:latin typeface="times new roman" panose="02020603050405020304" pitchFamily="18" charset="0"/>
            </a:rPr>
            <a:t>(сенсорная </a:t>
          </a:r>
          <a:r>
            <a:rPr lang="ru-RU" sz="1800" kern="1200" dirty="0" smtClean="0">
              <a:latin typeface="times new roman" panose="02020603050405020304" pitchFamily="18" charset="0"/>
            </a:rPr>
            <a:t>комната)</a:t>
          </a:r>
          <a:endParaRPr lang="ru-RU" sz="1800" kern="1200" dirty="0"/>
        </a:p>
      </dgm:t>
    </dgm:pt>
    <dgm:pt modelId="{39D4CCCA-E512-4F68-A82C-DEE758F52207}" type="parTrans" cxnId="{8E676453-3740-4067-B865-D57397F5A94B}">
      <dgm:prSet/>
      <dgm:spPr/>
      <dgm:t>
        <a:bodyPr/>
        <a:lstStyle/>
        <a:p>
          <a:endParaRPr lang="ru-RU"/>
        </a:p>
      </dgm:t>
    </dgm:pt>
    <dgm:pt modelId="{FE08A09A-80E6-4C9A-AA1C-BF88DC60FE94}" type="sibTrans" cxnId="{8E676453-3740-4067-B865-D57397F5A94B}">
      <dgm:prSet/>
      <dgm:spPr/>
      <dgm:t>
        <a:bodyPr/>
        <a:lstStyle/>
        <a:p>
          <a:endParaRPr lang="ru-RU"/>
        </a:p>
      </dgm:t>
    </dgm:pt>
    <dgm:pt modelId="{8DB3C709-AEF2-4901-9FAA-326FB0C6EDE1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</a:rPr>
            <a:t>коррекция страхов, агрессии, тревожности</a:t>
          </a:r>
          <a:endParaRPr lang="ru-RU" sz="1800" dirty="0"/>
        </a:p>
      </dgm:t>
    </dgm:pt>
    <dgm:pt modelId="{E7C574D1-F7F1-4A81-B8AD-0BE302530AF5}" type="parTrans" cxnId="{E8D1978C-9C36-4AEF-8184-D1799F13D621}">
      <dgm:prSet/>
      <dgm:spPr/>
      <dgm:t>
        <a:bodyPr/>
        <a:lstStyle/>
        <a:p>
          <a:endParaRPr lang="ru-RU"/>
        </a:p>
      </dgm:t>
    </dgm:pt>
    <dgm:pt modelId="{5ED24E2E-D9B8-4DEC-BF36-5E2AEC24367C}" type="sibTrans" cxnId="{E8D1978C-9C36-4AEF-8184-D1799F13D621}">
      <dgm:prSet/>
      <dgm:spPr/>
      <dgm:t>
        <a:bodyPr/>
        <a:lstStyle/>
        <a:p>
          <a:endParaRPr lang="ru-RU"/>
        </a:p>
      </dgm:t>
    </dgm:pt>
    <dgm:pt modelId="{EF0C0AA8-E2DA-48A2-AF4A-90D6EDF84DC0}" type="pres">
      <dgm:prSet presAssocID="{B2D407AD-3385-4D7D-B115-133E7259433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A496F1B-F29A-4D63-B1EE-4A4EAA787195}" type="pres">
      <dgm:prSet presAssocID="{94CCDFDD-6C35-4534-9F53-F07627AAD36D}" presName="hierRoot1" presStyleCnt="0"/>
      <dgm:spPr/>
    </dgm:pt>
    <dgm:pt modelId="{9ACB82BE-7EA4-41DD-81D7-B94495EE8624}" type="pres">
      <dgm:prSet presAssocID="{94CCDFDD-6C35-4534-9F53-F07627AAD36D}" presName="composite" presStyleCnt="0"/>
      <dgm:spPr/>
    </dgm:pt>
    <dgm:pt modelId="{6D22293E-3D72-4F8E-8922-3D061D2DE4EA}" type="pres">
      <dgm:prSet presAssocID="{94CCDFDD-6C35-4534-9F53-F07627AAD36D}" presName="background" presStyleLbl="node0" presStyleIdx="0" presStyleCnt="1"/>
      <dgm:spPr/>
    </dgm:pt>
    <dgm:pt modelId="{72372700-D220-4B6F-90F4-7E52F2908077}" type="pres">
      <dgm:prSet presAssocID="{94CCDFDD-6C35-4534-9F53-F07627AAD36D}" presName="text" presStyleLbl="fgAcc0" presStyleIdx="0" presStyleCnt="1" custScaleX="1890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EF5913-D256-47D1-92A7-5E56E15C9C6E}" type="pres">
      <dgm:prSet presAssocID="{94CCDFDD-6C35-4534-9F53-F07627AAD36D}" presName="hierChild2" presStyleCnt="0"/>
      <dgm:spPr/>
    </dgm:pt>
    <dgm:pt modelId="{2DC79722-1AA0-434E-B9E2-9F5624D47B79}" type="pres">
      <dgm:prSet presAssocID="{07029CDA-7161-4439-93B6-785C28A6EADD}" presName="Name10" presStyleLbl="parChTrans1D2" presStyleIdx="0" presStyleCnt="4"/>
      <dgm:spPr/>
      <dgm:t>
        <a:bodyPr/>
        <a:lstStyle/>
        <a:p>
          <a:endParaRPr lang="ru-RU"/>
        </a:p>
      </dgm:t>
    </dgm:pt>
    <dgm:pt modelId="{F2136D19-40F3-4E48-BD45-0D97FD9CE93E}" type="pres">
      <dgm:prSet presAssocID="{5E22C6CA-6F93-47C9-82A8-4A8BC8BBFF69}" presName="hierRoot2" presStyleCnt="0"/>
      <dgm:spPr/>
    </dgm:pt>
    <dgm:pt modelId="{DBFB9DA9-72D6-4CBB-8633-E78936FFD2C5}" type="pres">
      <dgm:prSet presAssocID="{5E22C6CA-6F93-47C9-82A8-4A8BC8BBFF69}" presName="composite2" presStyleCnt="0"/>
      <dgm:spPr/>
    </dgm:pt>
    <dgm:pt modelId="{5A515136-5309-4F56-98F8-6742182C6138}" type="pres">
      <dgm:prSet presAssocID="{5E22C6CA-6F93-47C9-82A8-4A8BC8BBFF69}" presName="background2" presStyleLbl="asst1" presStyleIdx="0" presStyleCnt="1"/>
      <dgm:spPr/>
    </dgm:pt>
    <dgm:pt modelId="{8AABEA2A-70A1-4401-8934-05D63FB7A9AF}" type="pres">
      <dgm:prSet presAssocID="{5E22C6CA-6F93-47C9-82A8-4A8BC8BBFF69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59FFF6-4DED-4FC6-BB1F-6498AD65692F}" type="pres">
      <dgm:prSet presAssocID="{5E22C6CA-6F93-47C9-82A8-4A8BC8BBFF69}" presName="hierChild3" presStyleCnt="0"/>
      <dgm:spPr/>
    </dgm:pt>
    <dgm:pt modelId="{7B861EE6-DFE0-4D39-BE3B-E03712699B71}" type="pres">
      <dgm:prSet presAssocID="{73B101D5-44C3-45C5-937C-8FE3B943E4EC}" presName="Name10" presStyleLbl="parChTrans1D2" presStyleIdx="1" presStyleCnt="4"/>
      <dgm:spPr/>
      <dgm:t>
        <a:bodyPr/>
        <a:lstStyle/>
        <a:p>
          <a:endParaRPr lang="ru-RU"/>
        </a:p>
      </dgm:t>
    </dgm:pt>
    <dgm:pt modelId="{69C72AB8-99AF-4F1A-BA70-131BFF2B22B5}" type="pres">
      <dgm:prSet presAssocID="{0CA475A6-11CC-43F9-933D-0D67ECA32185}" presName="hierRoot2" presStyleCnt="0"/>
      <dgm:spPr/>
    </dgm:pt>
    <dgm:pt modelId="{42B6F6F9-5428-4DE2-A75D-5873745A7631}" type="pres">
      <dgm:prSet presAssocID="{0CA475A6-11CC-43F9-933D-0D67ECA32185}" presName="composite2" presStyleCnt="0"/>
      <dgm:spPr/>
    </dgm:pt>
    <dgm:pt modelId="{6613BD45-BAB2-45CB-92F9-351FEF80D705}" type="pres">
      <dgm:prSet presAssocID="{0CA475A6-11CC-43F9-933D-0D67ECA32185}" presName="background2" presStyleLbl="node2" presStyleIdx="0" presStyleCnt="3"/>
      <dgm:spPr/>
    </dgm:pt>
    <dgm:pt modelId="{1FFF30EA-74D7-4A70-8850-49434C5BA12B}" type="pres">
      <dgm:prSet presAssocID="{0CA475A6-11CC-43F9-933D-0D67ECA32185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035A6A-9E95-4267-8592-9A889D427F9A}" type="pres">
      <dgm:prSet presAssocID="{0CA475A6-11CC-43F9-933D-0D67ECA32185}" presName="hierChild3" presStyleCnt="0"/>
      <dgm:spPr/>
    </dgm:pt>
    <dgm:pt modelId="{AC95246F-02E9-49D7-8E3E-571E65F3FB76}" type="pres">
      <dgm:prSet presAssocID="{39D4CCCA-E512-4F68-A82C-DEE758F52207}" presName="Name10" presStyleLbl="parChTrans1D2" presStyleIdx="2" presStyleCnt="4"/>
      <dgm:spPr/>
      <dgm:t>
        <a:bodyPr/>
        <a:lstStyle/>
        <a:p>
          <a:endParaRPr lang="ru-RU"/>
        </a:p>
      </dgm:t>
    </dgm:pt>
    <dgm:pt modelId="{9C688344-C8A5-4286-B2E5-BA113945CECB}" type="pres">
      <dgm:prSet presAssocID="{7069F972-3B5D-4572-B1D0-359C64A9EF8B}" presName="hierRoot2" presStyleCnt="0"/>
      <dgm:spPr/>
    </dgm:pt>
    <dgm:pt modelId="{A12F5888-B962-4563-812A-47BA35C3994C}" type="pres">
      <dgm:prSet presAssocID="{7069F972-3B5D-4572-B1D0-359C64A9EF8B}" presName="composite2" presStyleCnt="0"/>
      <dgm:spPr/>
    </dgm:pt>
    <dgm:pt modelId="{741EC2A1-AE7B-4CA7-889F-4AFF8F1CC6A8}" type="pres">
      <dgm:prSet presAssocID="{7069F972-3B5D-4572-B1D0-359C64A9EF8B}" presName="background2" presStyleLbl="node2" presStyleIdx="1" presStyleCnt="3"/>
      <dgm:spPr/>
    </dgm:pt>
    <dgm:pt modelId="{58F0DA40-E199-477C-B838-D0626F933326}" type="pres">
      <dgm:prSet presAssocID="{7069F972-3B5D-4572-B1D0-359C64A9EF8B}" presName="text2" presStyleLbl="fgAcc2" presStyleIdx="2" presStyleCnt="4" custScaleX="1717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EA9B5E-A07F-4E9B-93CE-949FEC7B944E}" type="pres">
      <dgm:prSet presAssocID="{7069F972-3B5D-4572-B1D0-359C64A9EF8B}" presName="hierChild3" presStyleCnt="0"/>
      <dgm:spPr/>
    </dgm:pt>
    <dgm:pt modelId="{732EF444-8627-4925-9A43-B39C289B1E16}" type="pres">
      <dgm:prSet presAssocID="{E7C574D1-F7F1-4A81-B8AD-0BE302530AF5}" presName="Name10" presStyleLbl="parChTrans1D2" presStyleIdx="3" presStyleCnt="4"/>
      <dgm:spPr/>
      <dgm:t>
        <a:bodyPr/>
        <a:lstStyle/>
        <a:p>
          <a:endParaRPr lang="ru-RU"/>
        </a:p>
      </dgm:t>
    </dgm:pt>
    <dgm:pt modelId="{5AD06A1F-AF2D-419A-912C-C2A6E3364B24}" type="pres">
      <dgm:prSet presAssocID="{8DB3C709-AEF2-4901-9FAA-326FB0C6EDE1}" presName="hierRoot2" presStyleCnt="0"/>
      <dgm:spPr/>
    </dgm:pt>
    <dgm:pt modelId="{ED41B838-A8B0-4F3E-82D3-863E1FD5C968}" type="pres">
      <dgm:prSet presAssocID="{8DB3C709-AEF2-4901-9FAA-326FB0C6EDE1}" presName="composite2" presStyleCnt="0"/>
      <dgm:spPr/>
    </dgm:pt>
    <dgm:pt modelId="{CEF62DB3-A566-45CC-B123-64F1109EBB1A}" type="pres">
      <dgm:prSet presAssocID="{8DB3C709-AEF2-4901-9FAA-326FB0C6EDE1}" presName="background2" presStyleLbl="node2" presStyleIdx="2" presStyleCnt="3"/>
      <dgm:spPr/>
    </dgm:pt>
    <dgm:pt modelId="{4A96FC38-5F82-46DC-A865-DA8C894303B2}" type="pres">
      <dgm:prSet presAssocID="{8DB3C709-AEF2-4901-9FAA-326FB0C6EDE1}" presName="text2" presStyleLbl="fgAcc2" presStyleIdx="3" presStyleCnt="4" custScaleX="1776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E04C72-6908-40F7-AE9B-421641D9B924}" type="pres">
      <dgm:prSet presAssocID="{8DB3C709-AEF2-4901-9FAA-326FB0C6EDE1}" presName="hierChild3" presStyleCnt="0"/>
      <dgm:spPr/>
    </dgm:pt>
  </dgm:ptLst>
  <dgm:cxnLst>
    <dgm:cxn modelId="{3ECF6602-1942-4233-ABFD-B2F78521D589}" type="presOf" srcId="{5E22C6CA-6F93-47C9-82A8-4A8BC8BBFF69}" destId="{8AABEA2A-70A1-4401-8934-05D63FB7A9AF}" srcOrd="0" destOrd="0" presId="urn:microsoft.com/office/officeart/2005/8/layout/hierarchy1"/>
    <dgm:cxn modelId="{38FD16AC-BFA1-4A26-ADCB-4A03131BA93D}" type="presOf" srcId="{0CA475A6-11CC-43F9-933D-0D67ECA32185}" destId="{1FFF30EA-74D7-4A70-8850-49434C5BA12B}" srcOrd="0" destOrd="0" presId="urn:microsoft.com/office/officeart/2005/8/layout/hierarchy1"/>
    <dgm:cxn modelId="{A3F2DEE5-BB98-437B-94A2-0602B2B0A751}" type="presOf" srcId="{8DB3C709-AEF2-4901-9FAA-326FB0C6EDE1}" destId="{4A96FC38-5F82-46DC-A865-DA8C894303B2}" srcOrd="0" destOrd="0" presId="urn:microsoft.com/office/officeart/2005/8/layout/hierarchy1"/>
    <dgm:cxn modelId="{21BEACCD-FFE9-44DB-9E44-120D0AB16F11}" type="presOf" srcId="{39D4CCCA-E512-4F68-A82C-DEE758F52207}" destId="{AC95246F-02E9-49D7-8E3E-571E65F3FB76}" srcOrd="0" destOrd="0" presId="urn:microsoft.com/office/officeart/2005/8/layout/hierarchy1"/>
    <dgm:cxn modelId="{8E676453-3740-4067-B865-D57397F5A94B}" srcId="{94CCDFDD-6C35-4534-9F53-F07627AAD36D}" destId="{7069F972-3B5D-4572-B1D0-359C64A9EF8B}" srcOrd="2" destOrd="0" parTransId="{39D4CCCA-E512-4F68-A82C-DEE758F52207}" sibTransId="{FE08A09A-80E6-4C9A-AA1C-BF88DC60FE94}"/>
    <dgm:cxn modelId="{8EBB849B-5E39-4307-80AA-33617A10242F}" type="presOf" srcId="{73B101D5-44C3-45C5-937C-8FE3B943E4EC}" destId="{7B861EE6-DFE0-4D39-BE3B-E03712699B71}" srcOrd="0" destOrd="0" presId="urn:microsoft.com/office/officeart/2005/8/layout/hierarchy1"/>
    <dgm:cxn modelId="{A8BC65AA-0DE1-4CC4-BED4-E27FD12F2E0B}" srcId="{94CCDFDD-6C35-4534-9F53-F07627AAD36D}" destId="{0CA475A6-11CC-43F9-933D-0D67ECA32185}" srcOrd="1" destOrd="0" parTransId="{73B101D5-44C3-45C5-937C-8FE3B943E4EC}" sibTransId="{54F73E1C-B2D4-41E2-9116-2C958DD22014}"/>
    <dgm:cxn modelId="{E8D1978C-9C36-4AEF-8184-D1799F13D621}" srcId="{94CCDFDD-6C35-4534-9F53-F07627AAD36D}" destId="{8DB3C709-AEF2-4901-9FAA-326FB0C6EDE1}" srcOrd="3" destOrd="0" parTransId="{E7C574D1-F7F1-4A81-B8AD-0BE302530AF5}" sibTransId="{5ED24E2E-D9B8-4DEC-BF36-5E2AEC24367C}"/>
    <dgm:cxn modelId="{6CD5350E-CF4B-4EC5-B638-5B950362CAF3}" type="presOf" srcId="{94CCDFDD-6C35-4534-9F53-F07627AAD36D}" destId="{72372700-D220-4B6F-90F4-7E52F2908077}" srcOrd="0" destOrd="0" presId="urn:microsoft.com/office/officeart/2005/8/layout/hierarchy1"/>
    <dgm:cxn modelId="{576F2D1A-5366-4B9C-A459-4C64E5F006DD}" type="presOf" srcId="{07029CDA-7161-4439-93B6-785C28A6EADD}" destId="{2DC79722-1AA0-434E-B9E2-9F5624D47B79}" srcOrd="0" destOrd="0" presId="urn:microsoft.com/office/officeart/2005/8/layout/hierarchy1"/>
    <dgm:cxn modelId="{2B96332F-CAB8-4C8C-9F5E-0880D6A1423D}" srcId="{B2D407AD-3385-4D7D-B115-133E72594333}" destId="{94CCDFDD-6C35-4534-9F53-F07627AAD36D}" srcOrd="0" destOrd="0" parTransId="{868819B6-3209-414E-B30E-A595BA7F7E41}" sibTransId="{ED6C2B11-38CF-43F4-9032-13AC6BCA2BFC}"/>
    <dgm:cxn modelId="{9345E6E5-8A77-4AD9-87E4-87846876064F}" type="presOf" srcId="{B2D407AD-3385-4D7D-B115-133E72594333}" destId="{EF0C0AA8-E2DA-48A2-AF4A-90D6EDF84DC0}" srcOrd="0" destOrd="0" presId="urn:microsoft.com/office/officeart/2005/8/layout/hierarchy1"/>
    <dgm:cxn modelId="{22D4C4C2-D771-4866-A137-77E9DD9A6670}" type="presOf" srcId="{7069F972-3B5D-4572-B1D0-359C64A9EF8B}" destId="{58F0DA40-E199-477C-B838-D0626F933326}" srcOrd="0" destOrd="0" presId="urn:microsoft.com/office/officeart/2005/8/layout/hierarchy1"/>
    <dgm:cxn modelId="{BB1174EA-CF91-4753-9347-732A02EA0D53}" srcId="{94CCDFDD-6C35-4534-9F53-F07627AAD36D}" destId="{5E22C6CA-6F93-47C9-82A8-4A8BC8BBFF69}" srcOrd="0" destOrd="0" parTransId="{07029CDA-7161-4439-93B6-785C28A6EADD}" sibTransId="{354F6A08-825F-4DF7-91F4-AF5141977ABC}"/>
    <dgm:cxn modelId="{C95D6DCB-BD9C-435A-B86F-A429B31883C5}" type="presOf" srcId="{E7C574D1-F7F1-4A81-B8AD-0BE302530AF5}" destId="{732EF444-8627-4925-9A43-B39C289B1E16}" srcOrd="0" destOrd="0" presId="urn:microsoft.com/office/officeart/2005/8/layout/hierarchy1"/>
    <dgm:cxn modelId="{F855D1A4-99E2-4309-8993-84C18717E132}" type="presParOf" srcId="{EF0C0AA8-E2DA-48A2-AF4A-90D6EDF84DC0}" destId="{0A496F1B-F29A-4D63-B1EE-4A4EAA787195}" srcOrd="0" destOrd="0" presId="urn:microsoft.com/office/officeart/2005/8/layout/hierarchy1"/>
    <dgm:cxn modelId="{D10EEEA9-688D-49A4-86D8-9F75370922D7}" type="presParOf" srcId="{0A496F1B-F29A-4D63-B1EE-4A4EAA787195}" destId="{9ACB82BE-7EA4-41DD-81D7-B94495EE8624}" srcOrd="0" destOrd="0" presId="urn:microsoft.com/office/officeart/2005/8/layout/hierarchy1"/>
    <dgm:cxn modelId="{5A85765F-9563-491C-8612-9766214AF5E7}" type="presParOf" srcId="{9ACB82BE-7EA4-41DD-81D7-B94495EE8624}" destId="{6D22293E-3D72-4F8E-8922-3D061D2DE4EA}" srcOrd="0" destOrd="0" presId="urn:microsoft.com/office/officeart/2005/8/layout/hierarchy1"/>
    <dgm:cxn modelId="{D530B5E6-55AE-46BA-85AD-C362AD7AFCFE}" type="presParOf" srcId="{9ACB82BE-7EA4-41DD-81D7-B94495EE8624}" destId="{72372700-D220-4B6F-90F4-7E52F2908077}" srcOrd="1" destOrd="0" presId="urn:microsoft.com/office/officeart/2005/8/layout/hierarchy1"/>
    <dgm:cxn modelId="{66F3208F-6048-4BF0-9AFB-8BC0EA7E7F49}" type="presParOf" srcId="{0A496F1B-F29A-4D63-B1EE-4A4EAA787195}" destId="{F0EF5913-D256-47D1-92A7-5E56E15C9C6E}" srcOrd="1" destOrd="0" presId="urn:microsoft.com/office/officeart/2005/8/layout/hierarchy1"/>
    <dgm:cxn modelId="{5CCF9CA1-2976-492D-B142-ADCB01BDBBDC}" type="presParOf" srcId="{F0EF5913-D256-47D1-92A7-5E56E15C9C6E}" destId="{2DC79722-1AA0-434E-B9E2-9F5624D47B79}" srcOrd="0" destOrd="0" presId="urn:microsoft.com/office/officeart/2005/8/layout/hierarchy1"/>
    <dgm:cxn modelId="{20903E9A-9E0D-46B1-81F0-EF529B4D458C}" type="presParOf" srcId="{F0EF5913-D256-47D1-92A7-5E56E15C9C6E}" destId="{F2136D19-40F3-4E48-BD45-0D97FD9CE93E}" srcOrd="1" destOrd="0" presId="urn:microsoft.com/office/officeart/2005/8/layout/hierarchy1"/>
    <dgm:cxn modelId="{0A73F2AE-BFE3-4A6A-9566-1FF8C0595DA4}" type="presParOf" srcId="{F2136D19-40F3-4E48-BD45-0D97FD9CE93E}" destId="{DBFB9DA9-72D6-4CBB-8633-E78936FFD2C5}" srcOrd="0" destOrd="0" presId="urn:microsoft.com/office/officeart/2005/8/layout/hierarchy1"/>
    <dgm:cxn modelId="{0446241E-1CE2-4B99-8350-39D11685298C}" type="presParOf" srcId="{DBFB9DA9-72D6-4CBB-8633-E78936FFD2C5}" destId="{5A515136-5309-4F56-98F8-6742182C6138}" srcOrd="0" destOrd="0" presId="urn:microsoft.com/office/officeart/2005/8/layout/hierarchy1"/>
    <dgm:cxn modelId="{B1802896-DE6E-468A-B39F-1C3A5F0E3362}" type="presParOf" srcId="{DBFB9DA9-72D6-4CBB-8633-E78936FFD2C5}" destId="{8AABEA2A-70A1-4401-8934-05D63FB7A9AF}" srcOrd="1" destOrd="0" presId="urn:microsoft.com/office/officeart/2005/8/layout/hierarchy1"/>
    <dgm:cxn modelId="{94167151-90BB-47D3-A948-4D6F2D39B6BB}" type="presParOf" srcId="{F2136D19-40F3-4E48-BD45-0D97FD9CE93E}" destId="{B159FFF6-4DED-4FC6-BB1F-6498AD65692F}" srcOrd="1" destOrd="0" presId="urn:microsoft.com/office/officeart/2005/8/layout/hierarchy1"/>
    <dgm:cxn modelId="{5A96D074-6E2A-4D3A-B094-CCDABFBF24E3}" type="presParOf" srcId="{F0EF5913-D256-47D1-92A7-5E56E15C9C6E}" destId="{7B861EE6-DFE0-4D39-BE3B-E03712699B71}" srcOrd="2" destOrd="0" presId="urn:microsoft.com/office/officeart/2005/8/layout/hierarchy1"/>
    <dgm:cxn modelId="{838A3F73-5D81-4894-9BB8-41DF7D3CD24D}" type="presParOf" srcId="{F0EF5913-D256-47D1-92A7-5E56E15C9C6E}" destId="{69C72AB8-99AF-4F1A-BA70-131BFF2B22B5}" srcOrd="3" destOrd="0" presId="urn:microsoft.com/office/officeart/2005/8/layout/hierarchy1"/>
    <dgm:cxn modelId="{7C6048A2-0FA0-48C5-88E6-9C8B084902AF}" type="presParOf" srcId="{69C72AB8-99AF-4F1A-BA70-131BFF2B22B5}" destId="{42B6F6F9-5428-4DE2-A75D-5873745A7631}" srcOrd="0" destOrd="0" presId="urn:microsoft.com/office/officeart/2005/8/layout/hierarchy1"/>
    <dgm:cxn modelId="{68DF2630-BB9A-49FE-B6D8-A515653F2ACE}" type="presParOf" srcId="{42B6F6F9-5428-4DE2-A75D-5873745A7631}" destId="{6613BD45-BAB2-45CB-92F9-351FEF80D705}" srcOrd="0" destOrd="0" presId="urn:microsoft.com/office/officeart/2005/8/layout/hierarchy1"/>
    <dgm:cxn modelId="{A0495D45-3E66-4C61-BDA1-1DC2C5C19672}" type="presParOf" srcId="{42B6F6F9-5428-4DE2-A75D-5873745A7631}" destId="{1FFF30EA-74D7-4A70-8850-49434C5BA12B}" srcOrd="1" destOrd="0" presId="urn:microsoft.com/office/officeart/2005/8/layout/hierarchy1"/>
    <dgm:cxn modelId="{4105ACD4-E1AA-45CD-BE12-0D145C4C3B5E}" type="presParOf" srcId="{69C72AB8-99AF-4F1A-BA70-131BFF2B22B5}" destId="{25035A6A-9E95-4267-8592-9A889D427F9A}" srcOrd="1" destOrd="0" presId="urn:microsoft.com/office/officeart/2005/8/layout/hierarchy1"/>
    <dgm:cxn modelId="{22580599-CCC1-4B38-9E7F-50E45512748D}" type="presParOf" srcId="{F0EF5913-D256-47D1-92A7-5E56E15C9C6E}" destId="{AC95246F-02E9-49D7-8E3E-571E65F3FB76}" srcOrd="4" destOrd="0" presId="urn:microsoft.com/office/officeart/2005/8/layout/hierarchy1"/>
    <dgm:cxn modelId="{006DC5C3-85B6-445E-BEA1-B263BAAE56B4}" type="presParOf" srcId="{F0EF5913-D256-47D1-92A7-5E56E15C9C6E}" destId="{9C688344-C8A5-4286-B2E5-BA113945CECB}" srcOrd="5" destOrd="0" presId="urn:microsoft.com/office/officeart/2005/8/layout/hierarchy1"/>
    <dgm:cxn modelId="{09EF3627-A1E3-44D8-AB2F-4690F869E010}" type="presParOf" srcId="{9C688344-C8A5-4286-B2E5-BA113945CECB}" destId="{A12F5888-B962-4563-812A-47BA35C3994C}" srcOrd="0" destOrd="0" presId="urn:microsoft.com/office/officeart/2005/8/layout/hierarchy1"/>
    <dgm:cxn modelId="{DF218FBF-4400-435A-ACC9-E25B3D7694D7}" type="presParOf" srcId="{A12F5888-B962-4563-812A-47BA35C3994C}" destId="{741EC2A1-AE7B-4CA7-889F-4AFF8F1CC6A8}" srcOrd="0" destOrd="0" presId="urn:microsoft.com/office/officeart/2005/8/layout/hierarchy1"/>
    <dgm:cxn modelId="{0BA8A8D3-7D4B-40B4-94A8-0EBEC93432A0}" type="presParOf" srcId="{A12F5888-B962-4563-812A-47BA35C3994C}" destId="{58F0DA40-E199-477C-B838-D0626F933326}" srcOrd="1" destOrd="0" presId="urn:microsoft.com/office/officeart/2005/8/layout/hierarchy1"/>
    <dgm:cxn modelId="{3DE2CF06-538B-42C9-98CD-ED56F357BD51}" type="presParOf" srcId="{9C688344-C8A5-4286-B2E5-BA113945CECB}" destId="{BFEA9B5E-A07F-4E9B-93CE-949FEC7B944E}" srcOrd="1" destOrd="0" presId="urn:microsoft.com/office/officeart/2005/8/layout/hierarchy1"/>
    <dgm:cxn modelId="{A4358F28-7438-4BD3-B768-3FBA72983446}" type="presParOf" srcId="{F0EF5913-D256-47D1-92A7-5E56E15C9C6E}" destId="{732EF444-8627-4925-9A43-B39C289B1E16}" srcOrd="6" destOrd="0" presId="urn:microsoft.com/office/officeart/2005/8/layout/hierarchy1"/>
    <dgm:cxn modelId="{BBAA5E0E-A8EF-496E-80A9-E5AE1E4EA9DC}" type="presParOf" srcId="{F0EF5913-D256-47D1-92A7-5E56E15C9C6E}" destId="{5AD06A1F-AF2D-419A-912C-C2A6E3364B24}" srcOrd="7" destOrd="0" presId="urn:microsoft.com/office/officeart/2005/8/layout/hierarchy1"/>
    <dgm:cxn modelId="{79ED897C-0F5B-47E4-A344-8F58D95E872F}" type="presParOf" srcId="{5AD06A1F-AF2D-419A-912C-C2A6E3364B24}" destId="{ED41B838-A8B0-4F3E-82D3-863E1FD5C968}" srcOrd="0" destOrd="0" presId="urn:microsoft.com/office/officeart/2005/8/layout/hierarchy1"/>
    <dgm:cxn modelId="{9F9D6730-5886-4F89-BBC1-14B3DD621676}" type="presParOf" srcId="{ED41B838-A8B0-4F3E-82D3-863E1FD5C968}" destId="{CEF62DB3-A566-45CC-B123-64F1109EBB1A}" srcOrd="0" destOrd="0" presId="urn:microsoft.com/office/officeart/2005/8/layout/hierarchy1"/>
    <dgm:cxn modelId="{96681A26-6C62-4D70-9667-DDB59586228A}" type="presParOf" srcId="{ED41B838-A8B0-4F3E-82D3-863E1FD5C968}" destId="{4A96FC38-5F82-46DC-A865-DA8C894303B2}" srcOrd="1" destOrd="0" presId="urn:microsoft.com/office/officeart/2005/8/layout/hierarchy1"/>
    <dgm:cxn modelId="{37115F0B-CF94-4358-BD23-563E7E3E40CF}" type="presParOf" srcId="{5AD06A1F-AF2D-419A-912C-C2A6E3364B24}" destId="{82E04C72-6908-40F7-AE9B-421641D9B92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D407AD-3385-4D7D-B115-133E7259433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4CCDFDD-6C35-4534-9F53-F07627AAD36D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rgbClr val="000000"/>
              </a:solidFill>
              <a:latin typeface="times new roman" panose="02020603050405020304" pitchFamily="18" charset="0"/>
            </a:rPr>
            <a:t>Интерактивная зона:</a:t>
          </a:r>
          <a:endParaRPr lang="ru-RU" sz="2400" dirty="0">
            <a:solidFill>
              <a:srgbClr val="FF0000"/>
            </a:solidFill>
          </a:endParaRPr>
        </a:p>
      </dgm:t>
    </dgm:pt>
    <dgm:pt modelId="{868819B6-3209-414E-B30E-A595BA7F7E41}" type="parTrans" cxnId="{2B96332F-CAB8-4C8C-9F5E-0880D6A1423D}">
      <dgm:prSet/>
      <dgm:spPr/>
      <dgm:t>
        <a:bodyPr/>
        <a:lstStyle/>
        <a:p>
          <a:endParaRPr lang="ru-RU"/>
        </a:p>
      </dgm:t>
    </dgm:pt>
    <dgm:pt modelId="{ED6C2B11-38CF-43F4-9032-13AC6BCA2BFC}" type="sibTrans" cxnId="{2B96332F-CAB8-4C8C-9F5E-0880D6A1423D}">
      <dgm:prSet/>
      <dgm:spPr/>
      <dgm:t>
        <a:bodyPr/>
        <a:lstStyle/>
        <a:p>
          <a:endParaRPr lang="ru-RU"/>
        </a:p>
      </dgm:t>
    </dgm:pt>
    <dgm:pt modelId="{5E22C6CA-6F93-47C9-82A8-4A8BC8BBFF69}" type="asst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0000"/>
              </a:solidFill>
              <a:latin typeface="times new roman" panose="02020603050405020304" pitchFamily="18" charset="0"/>
            </a:rPr>
            <a:t>диагностика</a:t>
          </a:r>
          <a:endParaRPr lang="ru-RU" sz="1800" dirty="0"/>
        </a:p>
      </dgm:t>
    </dgm:pt>
    <dgm:pt modelId="{07029CDA-7161-4439-93B6-785C28A6EADD}" type="parTrans" cxnId="{BB1174EA-CF91-4753-9347-732A02EA0D53}">
      <dgm:prSet/>
      <dgm:spPr/>
      <dgm:t>
        <a:bodyPr/>
        <a:lstStyle/>
        <a:p>
          <a:endParaRPr lang="ru-RU"/>
        </a:p>
      </dgm:t>
    </dgm:pt>
    <dgm:pt modelId="{354F6A08-825F-4DF7-91F4-AF5141977ABC}" type="sibTrans" cxnId="{BB1174EA-CF91-4753-9347-732A02EA0D53}">
      <dgm:prSet/>
      <dgm:spPr/>
      <dgm:t>
        <a:bodyPr/>
        <a:lstStyle/>
        <a:p>
          <a:endParaRPr lang="ru-RU"/>
        </a:p>
      </dgm:t>
    </dgm:pt>
    <dgm:pt modelId="{0CA475A6-11CC-43F9-933D-0D67ECA32185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0000"/>
              </a:solidFill>
              <a:latin typeface="times new roman" panose="02020603050405020304" pitchFamily="18" charset="0"/>
            </a:rPr>
            <a:t>коррекци</a:t>
          </a:r>
          <a:r>
            <a:rPr lang="ru-RU" sz="2000" dirty="0" smtClean="0">
              <a:solidFill>
                <a:srgbClr val="000000"/>
              </a:solidFill>
              <a:latin typeface="times new roman" panose="02020603050405020304" pitchFamily="18" charset="0"/>
            </a:rPr>
            <a:t>я</a:t>
          </a:r>
          <a:endParaRPr lang="ru-RU" sz="2000" dirty="0"/>
        </a:p>
      </dgm:t>
    </dgm:pt>
    <dgm:pt modelId="{73B101D5-44C3-45C5-937C-8FE3B943E4EC}" type="parTrans" cxnId="{A8BC65AA-0DE1-4CC4-BED4-E27FD12F2E0B}">
      <dgm:prSet/>
      <dgm:spPr/>
      <dgm:t>
        <a:bodyPr/>
        <a:lstStyle/>
        <a:p>
          <a:endParaRPr lang="ru-RU"/>
        </a:p>
      </dgm:t>
    </dgm:pt>
    <dgm:pt modelId="{54F73E1C-B2D4-41E2-9116-2C958DD22014}" type="sibTrans" cxnId="{A8BC65AA-0DE1-4CC4-BED4-E27FD12F2E0B}">
      <dgm:prSet/>
      <dgm:spPr/>
      <dgm:t>
        <a:bodyPr/>
        <a:lstStyle/>
        <a:p>
          <a:endParaRPr lang="ru-RU"/>
        </a:p>
      </dgm:t>
    </dgm:pt>
    <dgm:pt modelId="{7069F972-3B5D-4572-B1D0-359C64A9EF8B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kern="1200" dirty="0" smtClean="0">
              <a:solidFill>
                <a:srgbClr val="000000"/>
              </a:solidFill>
              <a:latin typeface="times new roman" panose="02020603050405020304" pitchFamily="18" charset="0"/>
            </a:rPr>
            <a:t>развитие</a:t>
          </a:r>
          <a:endParaRPr lang="ru-RU" sz="1800" kern="1200" dirty="0"/>
        </a:p>
      </dgm:t>
    </dgm:pt>
    <dgm:pt modelId="{39D4CCCA-E512-4F68-A82C-DEE758F52207}" type="parTrans" cxnId="{8E676453-3740-4067-B865-D57397F5A94B}">
      <dgm:prSet/>
      <dgm:spPr/>
      <dgm:t>
        <a:bodyPr/>
        <a:lstStyle/>
        <a:p>
          <a:endParaRPr lang="ru-RU"/>
        </a:p>
      </dgm:t>
    </dgm:pt>
    <dgm:pt modelId="{FE08A09A-80E6-4C9A-AA1C-BF88DC60FE94}" type="sibTrans" cxnId="{8E676453-3740-4067-B865-D57397F5A94B}">
      <dgm:prSet/>
      <dgm:spPr/>
      <dgm:t>
        <a:bodyPr/>
        <a:lstStyle/>
        <a:p>
          <a:endParaRPr lang="ru-RU"/>
        </a:p>
      </dgm:t>
    </dgm:pt>
    <dgm:pt modelId="{8DB3C709-AEF2-4901-9FAA-326FB0C6EDE1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0000"/>
              </a:solidFill>
              <a:latin typeface="times new roman" panose="02020603050405020304" pitchFamily="18" charset="0"/>
            </a:rPr>
            <a:t>консультирование</a:t>
          </a:r>
          <a:endParaRPr lang="ru-RU" sz="1800" dirty="0"/>
        </a:p>
      </dgm:t>
    </dgm:pt>
    <dgm:pt modelId="{E7C574D1-F7F1-4A81-B8AD-0BE302530AF5}" type="parTrans" cxnId="{E8D1978C-9C36-4AEF-8184-D1799F13D621}">
      <dgm:prSet/>
      <dgm:spPr/>
      <dgm:t>
        <a:bodyPr/>
        <a:lstStyle/>
        <a:p>
          <a:endParaRPr lang="ru-RU"/>
        </a:p>
      </dgm:t>
    </dgm:pt>
    <dgm:pt modelId="{5ED24E2E-D9B8-4DEC-BF36-5E2AEC24367C}" type="sibTrans" cxnId="{E8D1978C-9C36-4AEF-8184-D1799F13D621}">
      <dgm:prSet/>
      <dgm:spPr/>
      <dgm:t>
        <a:bodyPr/>
        <a:lstStyle/>
        <a:p>
          <a:endParaRPr lang="ru-RU"/>
        </a:p>
      </dgm:t>
    </dgm:pt>
    <dgm:pt modelId="{BD2D5F65-A21A-440D-9F3D-F8C03C505352}">
      <dgm:prSet custT="1"/>
      <dgm:spPr/>
      <dgm:t>
        <a:bodyPr/>
        <a:lstStyle/>
        <a:p>
          <a:r>
            <a:rPr lang="ru-RU" sz="1800" dirty="0" smtClean="0">
              <a:solidFill>
                <a:srgbClr val="000000"/>
              </a:solidFill>
              <a:latin typeface="times new roman" panose="02020603050405020304" pitchFamily="18" charset="0"/>
            </a:rPr>
            <a:t>арт-терапия</a:t>
          </a:r>
          <a:endParaRPr lang="ru-RU" sz="1800" dirty="0"/>
        </a:p>
      </dgm:t>
    </dgm:pt>
    <dgm:pt modelId="{431B033D-E9B9-444E-BB83-D48607B55229}" type="parTrans" cxnId="{AB4C3DAD-BEDA-4464-AA58-02299838D4D2}">
      <dgm:prSet/>
      <dgm:spPr/>
      <dgm:t>
        <a:bodyPr/>
        <a:lstStyle/>
        <a:p>
          <a:endParaRPr lang="ru-RU"/>
        </a:p>
      </dgm:t>
    </dgm:pt>
    <dgm:pt modelId="{46F46067-2E3D-43A3-A62C-DB2E704E9CB2}" type="sibTrans" cxnId="{AB4C3DAD-BEDA-4464-AA58-02299838D4D2}">
      <dgm:prSet/>
      <dgm:spPr/>
      <dgm:t>
        <a:bodyPr/>
        <a:lstStyle/>
        <a:p>
          <a:endParaRPr lang="ru-RU"/>
        </a:p>
      </dgm:t>
    </dgm:pt>
    <dgm:pt modelId="{D5225B70-955E-4817-B26E-11EE229103DB}">
      <dgm:prSet custT="1"/>
      <dgm:spPr/>
      <dgm:t>
        <a:bodyPr/>
        <a:lstStyle/>
        <a:p>
          <a:r>
            <a:rPr lang="ru-RU" sz="1800" dirty="0" smtClean="0">
              <a:solidFill>
                <a:srgbClr val="000000"/>
              </a:solidFill>
              <a:latin typeface="times new roman" panose="02020603050405020304" pitchFamily="18" charset="0"/>
            </a:rPr>
            <a:t>просвещение</a:t>
          </a:r>
          <a:endParaRPr lang="ru-RU" sz="1600" dirty="0"/>
        </a:p>
      </dgm:t>
    </dgm:pt>
    <dgm:pt modelId="{A7CE2515-36D6-4A04-B365-17AF670C5FD3}" type="parTrans" cxnId="{88E3EF07-0A00-479A-B212-5921F28C520A}">
      <dgm:prSet/>
      <dgm:spPr/>
      <dgm:t>
        <a:bodyPr/>
        <a:lstStyle/>
        <a:p>
          <a:endParaRPr lang="ru-RU"/>
        </a:p>
      </dgm:t>
    </dgm:pt>
    <dgm:pt modelId="{A3EE1C1D-758B-47FA-9272-D8D5DEBDFB18}" type="sibTrans" cxnId="{88E3EF07-0A00-479A-B212-5921F28C520A}">
      <dgm:prSet/>
      <dgm:spPr/>
      <dgm:t>
        <a:bodyPr/>
        <a:lstStyle/>
        <a:p>
          <a:endParaRPr lang="ru-RU"/>
        </a:p>
      </dgm:t>
    </dgm:pt>
    <dgm:pt modelId="{EF0C0AA8-E2DA-48A2-AF4A-90D6EDF84DC0}" type="pres">
      <dgm:prSet presAssocID="{B2D407AD-3385-4D7D-B115-133E7259433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A496F1B-F29A-4D63-B1EE-4A4EAA787195}" type="pres">
      <dgm:prSet presAssocID="{94CCDFDD-6C35-4534-9F53-F07627AAD36D}" presName="hierRoot1" presStyleCnt="0"/>
      <dgm:spPr/>
    </dgm:pt>
    <dgm:pt modelId="{9ACB82BE-7EA4-41DD-81D7-B94495EE8624}" type="pres">
      <dgm:prSet presAssocID="{94CCDFDD-6C35-4534-9F53-F07627AAD36D}" presName="composite" presStyleCnt="0"/>
      <dgm:spPr/>
    </dgm:pt>
    <dgm:pt modelId="{6D22293E-3D72-4F8E-8922-3D061D2DE4EA}" type="pres">
      <dgm:prSet presAssocID="{94CCDFDD-6C35-4534-9F53-F07627AAD36D}" presName="background" presStyleLbl="node0" presStyleIdx="0" presStyleCnt="1"/>
      <dgm:spPr/>
    </dgm:pt>
    <dgm:pt modelId="{72372700-D220-4B6F-90F4-7E52F2908077}" type="pres">
      <dgm:prSet presAssocID="{94CCDFDD-6C35-4534-9F53-F07627AAD36D}" presName="text" presStyleLbl="fgAcc0" presStyleIdx="0" presStyleCnt="1" custScaleX="2339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EF5913-D256-47D1-92A7-5E56E15C9C6E}" type="pres">
      <dgm:prSet presAssocID="{94CCDFDD-6C35-4534-9F53-F07627AAD36D}" presName="hierChild2" presStyleCnt="0"/>
      <dgm:spPr/>
    </dgm:pt>
    <dgm:pt modelId="{2DC79722-1AA0-434E-B9E2-9F5624D47B79}" type="pres">
      <dgm:prSet presAssocID="{07029CDA-7161-4439-93B6-785C28A6EADD}" presName="Name10" presStyleLbl="parChTrans1D2" presStyleIdx="0" presStyleCnt="6"/>
      <dgm:spPr/>
      <dgm:t>
        <a:bodyPr/>
        <a:lstStyle/>
        <a:p>
          <a:endParaRPr lang="ru-RU"/>
        </a:p>
      </dgm:t>
    </dgm:pt>
    <dgm:pt modelId="{F2136D19-40F3-4E48-BD45-0D97FD9CE93E}" type="pres">
      <dgm:prSet presAssocID="{5E22C6CA-6F93-47C9-82A8-4A8BC8BBFF69}" presName="hierRoot2" presStyleCnt="0"/>
      <dgm:spPr/>
    </dgm:pt>
    <dgm:pt modelId="{DBFB9DA9-72D6-4CBB-8633-E78936FFD2C5}" type="pres">
      <dgm:prSet presAssocID="{5E22C6CA-6F93-47C9-82A8-4A8BC8BBFF69}" presName="composite2" presStyleCnt="0"/>
      <dgm:spPr/>
    </dgm:pt>
    <dgm:pt modelId="{5A515136-5309-4F56-98F8-6742182C6138}" type="pres">
      <dgm:prSet presAssocID="{5E22C6CA-6F93-47C9-82A8-4A8BC8BBFF69}" presName="background2" presStyleLbl="asst1" presStyleIdx="0" presStyleCnt="1"/>
      <dgm:spPr/>
    </dgm:pt>
    <dgm:pt modelId="{8AABEA2A-70A1-4401-8934-05D63FB7A9AF}" type="pres">
      <dgm:prSet presAssocID="{5E22C6CA-6F93-47C9-82A8-4A8BC8BBFF69}" presName="text2" presStyleLbl="fgAcc2" presStyleIdx="0" presStyleCnt="6" custScaleX="1317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59FFF6-4DED-4FC6-BB1F-6498AD65692F}" type="pres">
      <dgm:prSet presAssocID="{5E22C6CA-6F93-47C9-82A8-4A8BC8BBFF69}" presName="hierChild3" presStyleCnt="0"/>
      <dgm:spPr/>
    </dgm:pt>
    <dgm:pt modelId="{17992AA0-394E-4985-B932-E93A3A8D4184}" type="pres">
      <dgm:prSet presAssocID="{A7CE2515-36D6-4A04-B365-17AF670C5FD3}" presName="Name10" presStyleLbl="parChTrans1D2" presStyleIdx="1" presStyleCnt="6"/>
      <dgm:spPr/>
      <dgm:t>
        <a:bodyPr/>
        <a:lstStyle/>
        <a:p>
          <a:endParaRPr lang="ru-RU"/>
        </a:p>
      </dgm:t>
    </dgm:pt>
    <dgm:pt modelId="{8237850C-DBAD-47A3-830A-D5CCDD5EDC2B}" type="pres">
      <dgm:prSet presAssocID="{D5225B70-955E-4817-B26E-11EE229103DB}" presName="hierRoot2" presStyleCnt="0"/>
      <dgm:spPr/>
    </dgm:pt>
    <dgm:pt modelId="{3674969B-1923-4E85-985B-284C21346CC7}" type="pres">
      <dgm:prSet presAssocID="{D5225B70-955E-4817-B26E-11EE229103DB}" presName="composite2" presStyleCnt="0"/>
      <dgm:spPr/>
    </dgm:pt>
    <dgm:pt modelId="{28BDF4CF-F228-4572-A23F-456995F842FF}" type="pres">
      <dgm:prSet presAssocID="{D5225B70-955E-4817-B26E-11EE229103DB}" presName="background2" presStyleLbl="node2" presStyleIdx="0" presStyleCnt="5"/>
      <dgm:spPr/>
    </dgm:pt>
    <dgm:pt modelId="{AEBAC668-ED04-4A4E-8AF5-8188AF7A242B}" type="pres">
      <dgm:prSet presAssocID="{D5225B70-955E-4817-B26E-11EE229103DB}" presName="text2" presStyleLbl="fgAcc2" presStyleIdx="1" presStyleCnt="6" custScaleX="1338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BA72E3-F0E1-4774-85C2-D41903ADD752}" type="pres">
      <dgm:prSet presAssocID="{D5225B70-955E-4817-B26E-11EE229103DB}" presName="hierChild3" presStyleCnt="0"/>
      <dgm:spPr/>
    </dgm:pt>
    <dgm:pt modelId="{763A3569-6084-4885-9785-D7BAAD08907E}" type="pres">
      <dgm:prSet presAssocID="{431B033D-E9B9-444E-BB83-D48607B55229}" presName="Name10" presStyleLbl="parChTrans1D2" presStyleIdx="2" presStyleCnt="6"/>
      <dgm:spPr/>
      <dgm:t>
        <a:bodyPr/>
        <a:lstStyle/>
        <a:p>
          <a:endParaRPr lang="ru-RU"/>
        </a:p>
      </dgm:t>
    </dgm:pt>
    <dgm:pt modelId="{FF5BEDF0-6E84-428F-B1C1-47A6C7888F83}" type="pres">
      <dgm:prSet presAssocID="{BD2D5F65-A21A-440D-9F3D-F8C03C505352}" presName="hierRoot2" presStyleCnt="0"/>
      <dgm:spPr/>
    </dgm:pt>
    <dgm:pt modelId="{7FB1FB52-16FF-447D-8EF4-F87AD08C910E}" type="pres">
      <dgm:prSet presAssocID="{BD2D5F65-A21A-440D-9F3D-F8C03C505352}" presName="composite2" presStyleCnt="0"/>
      <dgm:spPr/>
    </dgm:pt>
    <dgm:pt modelId="{5DBD9C00-E744-4B4D-849E-5C2B392C0BB4}" type="pres">
      <dgm:prSet presAssocID="{BD2D5F65-A21A-440D-9F3D-F8C03C505352}" presName="background2" presStyleLbl="node2" presStyleIdx="1" presStyleCnt="5"/>
      <dgm:spPr/>
    </dgm:pt>
    <dgm:pt modelId="{5FEAC4E9-A3D0-4536-A612-EE71077425C5}" type="pres">
      <dgm:prSet presAssocID="{BD2D5F65-A21A-440D-9F3D-F8C03C505352}" presName="text2" presStyleLbl="fgAcc2" presStyleIdx="2" presStyleCnt="6" custLinFactNeighborX="-1182" custLinFactNeighborY="36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82A6BA-1D6A-4871-A5B5-15C7B8388141}" type="pres">
      <dgm:prSet presAssocID="{BD2D5F65-A21A-440D-9F3D-F8C03C505352}" presName="hierChild3" presStyleCnt="0"/>
      <dgm:spPr/>
    </dgm:pt>
    <dgm:pt modelId="{7B861EE6-DFE0-4D39-BE3B-E03712699B71}" type="pres">
      <dgm:prSet presAssocID="{73B101D5-44C3-45C5-937C-8FE3B943E4EC}" presName="Name10" presStyleLbl="parChTrans1D2" presStyleIdx="3" presStyleCnt="6"/>
      <dgm:spPr/>
      <dgm:t>
        <a:bodyPr/>
        <a:lstStyle/>
        <a:p>
          <a:endParaRPr lang="ru-RU"/>
        </a:p>
      </dgm:t>
    </dgm:pt>
    <dgm:pt modelId="{69C72AB8-99AF-4F1A-BA70-131BFF2B22B5}" type="pres">
      <dgm:prSet presAssocID="{0CA475A6-11CC-43F9-933D-0D67ECA32185}" presName="hierRoot2" presStyleCnt="0"/>
      <dgm:spPr/>
    </dgm:pt>
    <dgm:pt modelId="{42B6F6F9-5428-4DE2-A75D-5873745A7631}" type="pres">
      <dgm:prSet presAssocID="{0CA475A6-11CC-43F9-933D-0D67ECA32185}" presName="composite2" presStyleCnt="0"/>
      <dgm:spPr/>
    </dgm:pt>
    <dgm:pt modelId="{6613BD45-BAB2-45CB-92F9-351FEF80D705}" type="pres">
      <dgm:prSet presAssocID="{0CA475A6-11CC-43F9-933D-0D67ECA32185}" presName="background2" presStyleLbl="node2" presStyleIdx="2" presStyleCnt="5"/>
      <dgm:spPr/>
    </dgm:pt>
    <dgm:pt modelId="{1FFF30EA-74D7-4A70-8850-49434C5BA12B}" type="pres">
      <dgm:prSet presAssocID="{0CA475A6-11CC-43F9-933D-0D67ECA32185}" presName="text2" presStyleLbl="fgAcc2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035A6A-9E95-4267-8592-9A889D427F9A}" type="pres">
      <dgm:prSet presAssocID="{0CA475A6-11CC-43F9-933D-0D67ECA32185}" presName="hierChild3" presStyleCnt="0"/>
      <dgm:spPr/>
    </dgm:pt>
    <dgm:pt modelId="{AC95246F-02E9-49D7-8E3E-571E65F3FB76}" type="pres">
      <dgm:prSet presAssocID="{39D4CCCA-E512-4F68-A82C-DEE758F52207}" presName="Name10" presStyleLbl="parChTrans1D2" presStyleIdx="4" presStyleCnt="6"/>
      <dgm:spPr/>
      <dgm:t>
        <a:bodyPr/>
        <a:lstStyle/>
        <a:p>
          <a:endParaRPr lang="ru-RU"/>
        </a:p>
      </dgm:t>
    </dgm:pt>
    <dgm:pt modelId="{9C688344-C8A5-4286-B2E5-BA113945CECB}" type="pres">
      <dgm:prSet presAssocID="{7069F972-3B5D-4572-B1D0-359C64A9EF8B}" presName="hierRoot2" presStyleCnt="0"/>
      <dgm:spPr/>
    </dgm:pt>
    <dgm:pt modelId="{A12F5888-B962-4563-812A-47BA35C3994C}" type="pres">
      <dgm:prSet presAssocID="{7069F972-3B5D-4572-B1D0-359C64A9EF8B}" presName="composite2" presStyleCnt="0"/>
      <dgm:spPr/>
    </dgm:pt>
    <dgm:pt modelId="{741EC2A1-AE7B-4CA7-889F-4AFF8F1CC6A8}" type="pres">
      <dgm:prSet presAssocID="{7069F972-3B5D-4572-B1D0-359C64A9EF8B}" presName="background2" presStyleLbl="node2" presStyleIdx="3" presStyleCnt="5"/>
      <dgm:spPr/>
    </dgm:pt>
    <dgm:pt modelId="{58F0DA40-E199-477C-B838-D0626F933326}" type="pres">
      <dgm:prSet presAssocID="{7069F972-3B5D-4572-B1D0-359C64A9EF8B}" presName="text2" presStyleLbl="fgAcc2" presStyleIdx="4" presStyleCnt="6" custScaleX="1717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EA9B5E-A07F-4E9B-93CE-949FEC7B944E}" type="pres">
      <dgm:prSet presAssocID="{7069F972-3B5D-4572-B1D0-359C64A9EF8B}" presName="hierChild3" presStyleCnt="0"/>
      <dgm:spPr/>
    </dgm:pt>
    <dgm:pt modelId="{732EF444-8627-4925-9A43-B39C289B1E16}" type="pres">
      <dgm:prSet presAssocID="{E7C574D1-F7F1-4A81-B8AD-0BE302530AF5}" presName="Name10" presStyleLbl="parChTrans1D2" presStyleIdx="5" presStyleCnt="6"/>
      <dgm:spPr/>
      <dgm:t>
        <a:bodyPr/>
        <a:lstStyle/>
        <a:p>
          <a:endParaRPr lang="ru-RU"/>
        </a:p>
      </dgm:t>
    </dgm:pt>
    <dgm:pt modelId="{5AD06A1F-AF2D-419A-912C-C2A6E3364B24}" type="pres">
      <dgm:prSet presAssocID="{8DB3C709-AEF2-4901-9FAA-326FB0C6EDE1}" presName="hierRoot2" presStyleCnt="0"/>
      <dgm:spPr/>
    </dgm:pt>
    <dgm:pt modelId="{ED41B838-A8B0-4F3E-82D3-863E1FD5C968}" type="pres">
      <dgm:prSet presAssocID="{8DB3C709-AEF2-4901-9FAA-326FB0C6EDE1}" presName="composite2" presStyleCnt="0"/>
      <dgm:spPr/>
    </dgm:pt>
    <dgm:pt modelId="{CEF62DB3-A566-45CC-B123-64F1109EBB1A}" type="pres">
      <dgm:prSet presAssocID="{8DB3C709-AEF2-4901-9FAA-326FB0C6EDE1}" presName="background2" presStyleLbl="node2" presStyleIdx="4" presStyleCnt="5"/>
      <dgm:spPr/>
    </dgm:pt>
    <dgm:pt modelId="{4A96FC38-5F82-46DC-A865-DA8C894303B2}" type="pres">
      <dgm:prSet presAssocID="{8DB3C709-AEF2-4901-9FAA-326FB0C6EDE1}" presName="text2" presStyleLbl="fgAcc2" presStyleIdx="5" presStyleCnt="6" custScaleX="1776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E04C72-6908-40F7-AE9B-421641D9B924}" type="pres">
      <dgm:prSet presAssocID="{8DB3C709-AEF2-4901-9FAA-326FB0C6EDE1}" presName="hierChild3" presStyleCnt="0"/>
      <dgm:spPr/>
    </dgm:pt>
  </dgm:ptLst>
  <dgm:cxnLst>
    <dgm:cxn modelId="{2B96332F-CAB8-4C8C-9F5E-0880D6A1423D}" srcId="{B2D407AD-3385-4D7D-B115-133E72594333}" destId="{94CCDFDD-6C35-4534-9F53-F07627AAD36D}" srcOrd="0" destOrd="0" parTransId="{868819B6-3209-414E-B30E-A595BA7F7E41}" sibTransId="{ED6C2B11-38CF-43F4-9032-13AC6BCA2BFC}"/>
    <dgm:cxn modelId="{88E3EF07-0A00-479A-B212-5921F28C520A}" srcId="{94CCDFDD-6C35-4534-9F53-F07627AAD36D}" destId="{D5225B70-955E-4817-B26E-11EE229103DB}" srcOrd="1" destOrd="0" parTransId="{A7CE2515-36D6-4A04-B365-17AF670C5FD3}" sibTransId="{A3EE1C1D-758B-47FA-9272-D8D5DEBDFB18}"/>
    <dgm:cxn modelId="{3ECF6602-1942-4233-ABFD-B2F78521D589}" type="presOf" srcId="{5E22C6CA-6F93-47C9-82A8-4A8BC8BBFF69}" destId="{8AABEA2A-70A1-4401-8934-05D63FB7A9AF}" srcOrd="0" destOrd="0" presId="urn:microsoft.com/office/officeart/2005/8/layout/hierarchy1"/>
    <dgm:cxn modelId="{38FD16AC-BFA1-4A26-ADCB-4A03131BA93D}" type="presOf" srcId="{0CA475A6-11CC-43F9-933D-0D67ECA32185}" destId="{1FFF30EA-74D7-4A70-8850-49434C5BA12B}" srcOrd="0" destOrd="0" presId="urn:microsoft.com/office/officeart/2005/8/layout/hierarchy1"/>
    <dgm:cxn modelId="{21BEACCD-FFE9-44DB-9E44-120D0AB16F11}" type="presOf" srcId="{39D4CCCA-E512-4F68-A82C-DEE758F52207}" destId="{AC95246F-02E9-49D7-8E3E-571E65F3FB76}" srcOrd="0" destOrd="0" presId="urn:microsoft.com/office/officeart/2005/8/layout/hierarchy1"/>
    <dgm:cxn modelId="{9345E6E5-8A77-4AD9-87E4-87846876064F}" type="presOf" srcId="{B2D407AD-3385-4D7D-B115-133E72594333}" destId="{EF0C0AA8-E2DA-48A2-AF4A-90D6EDF84DC0}" srcOrd="0" destOrd="0" presId="urn:microsoft.com/office/officeart/2005/8/layout/hierarchy1"/>
    <dgm:cxn modelId="{8E676453-3740-4067-B865-D57397F5A94B}" srcId="{94CCDFDD-6C35-4534-9F53-F07627AAD36D}" destId="{7069F972-3B5D-4572-B1D0-359C64A9EF8B}" srcOrd="4" destOrd="0" parTransId="{39D4CCCA-E512-4F68-A82C-DEE758F52207}" sibTransId="{FE08A09A-80E6-4C9A-AA1C-BF88DC60FE94}"/>
    <dgm:cxn modelId="{87EB124B-683C-4D0D-9425-4028D8774807}" type="presOf" srcId="{431B033D-E9B9-444E-BB83-D48607B55229}" destId="{763A3569-6084-4885-9785-D7BAAD08907E}" srcOrd="0" destOrd="0" presId="urn:microsoft.com/office/officeart/2005/8/layout/hierarchy1"/>
    <dgm:cxn modelId="{9ACFA9F0-2836-41D6-828A-66B955854F67}" type="presOf" srcId="{BD2D5F65-A21A-440D-9F3D-F8C03C505352}" destId="{5FEAC4E9-A3D0-4536-A612-EE71077425C5}" srcOrd="0" destOrd="0" presId="urn:microsoft.com/office/officeart/2005/8/layout/hierarchy1"/>
    <dgm:cxn modelId="{C95D6DCB-BD9C-435A-B86F-A429B31883C5}" type="presOf" srcId="{E7C574D1-F7F1-4A81-B8AD-0BE302530AF5}" destId="{732EF444-8627-4925-9A43-B39C289B1E16}" srcOrd="0" destOrd="0" presId="urn:microsoft.com/office/officeart/2005/8/layout/hierarchy1"/>
    <dgm:cxn modelId="{8EBB849B-5E39-4307-80AA-33617A10242F}" type="presOf" srcId="{73B101D5-44C3-45C5-937C-8FE3B943E4EC}" destId="{7B861EE6-DFE0-4D39-BE3B-E03712699B71}" srcOrd="0" destOrd="0" presId="urn:microsoft.com/office/officeart/2005/8/layout/hierarchy1"/>
    <dgm:cxn modelId="{E8D1978C-9C36-4AEF-8184-D1799F13D621}" srcId="{94CCDFDD-6C35-4534-9F53-F07627AAD36D}" destId="{8DB3C709-AEF2-4901-9FAA-326FB0C6EDE1}" srcOrd="5" destOrd="0" parTransId="{E7C574D1-F7F1-4A81-B8AD-0BE302530AF5}" sibTransId="{5ED24E2E-D9B8-4DEC-BF36-5E2AEC24367C}"/>
    <dgm:cxn modelId="{576F2D1A-5366-4B9C-A459-4C64E5F006DD}" type="presOf" srcId="{07029CDA-7161-4439-93B6-785C28A6EADD}" destId="{2DC79722-1AA0-434E-B9E2-9F5624D47B79}" srcOrd="0" destOrd="0" presId="urn:microsoft.com/office/officeart/2005/8/layout/hierarchy1"/>
    <dgm:cxn modelId="{60518615-8BC6-405F-A7B0-DD60DA08D446}" type="presOf" srcId="{A7CE2515-36D6-4A04-B365-17AF670C5FD3}" destId="{17992AA0-394E-4985-B932-E93A3A8D4184}" srcOrd="0" destOrd="0" presId="urn:microsoft.com/office/officeart/2005/8/layout/hierarchy1"/>
    <dgm:cxn modelId="{A8BC65AA-0DE1-4CC4-BED4-E27FD12F2E0B}" srcId="{94CCDFDD-6C35-4534-9F53-F07627AAD36D}" destId="{0CA475A6-11CC-43F9-933D-0D67ECA32185}" srcOrd="3" destOrd="0" parTransId="{73B101D5-44C3-45C5-937C-8FE3B943E4EC}" sibTransId="{54F73E1C-B2D4-41E2-9116-2C958DD22014}"/>
    <dgm:cxn modelId="{22D4C4C2-D771-4866-A137-77E9DD9A6670}" type="presOf" srcId="{7069F972-3B5D-4572-B1D0-359C64A9EF8B}" destId="{58F0DA40-E199-477C-B838-D0626F933326}" srcOrd="0" destOrd="0" presId="urn:microsoft.com/office/officeart/2005/8/layout/hierarchy1"/>
    <dgm:cxn modelId="{AB4C3DAD-BEDA-4464-AA58-02299838D4D2}" srcId="{94CCDFDD-6C35-4534-9F53-F07627AAD36D}" destId="{BD2D5F65-A21A-440D-9F3D-F8C03C505352}" srcOrd="2" destOrd="0" parTransId="{431B033D-E9B9-444E-BB83-D48607B55229}" sibTransId="{46F46067-2E3D-43A3-A62C-DB2E704E9CB2}"/>
    <dgm:cxn modelId="{6CD5350E-CF4B-4EC5-B638-5B950362CAF3}" type="presOf" srcId="{94CCDFDD-6C35-4534-9F53-F07627AAD36D}" destId="{72372700-D220-4B6F-90F4-7E52F2908077}" srcOrd="0" destOrd="0" presId="urn:microsoft.com/office/officeart/2005/8/layout/hierarchy1"/>
    <dgm:cxn modelId="{BB1174EA-CF91-4753-9347-732A02EA0D53}" srcId="{94CCDFDD-6C35-4534-9F53-F07627AAD36D}" destId="{5E22C6CA-6F93-47C9-82A8-4A8BC8BBFF69}" srcOrd="0" destOrd="0" parTransId="{07029CDA-7161-4439-93B6-785C28A6EADD}" sibTransId="{354F6A08-825F-4DF7-91F4-AF5141977ABC}"/>
    <dgm:cxn modelId="{407471C6-A7E6-4FFC-9886-67B617C06CC3}" type="presOf" srcId="{D5225B70-955E-4817-B26E-11EE229103DB}" destId="{AEBAC668-ED04-4A4E-8AF5-8188AF7A242B}" srcOrd="0" destOrd="0" presId="urn:microsoft.com/office/officeart/2005/8/layout/hierarchy1"/>
    <dgm:cxn modelId="{A3F2DEE5-BB98-437B-94A2-0602B2B0A751}" type="presOf" srcId="{8DB3C709-AEF2-4901-9FAA-326FB0C6EDE1}" destId="{4A96FC38-5F82-46DC-A865-DA8C894303B2}" srcOrd="0" destOrd="0" presId="urn:microsoft.com/office/officeart/2005/8/layout/hierarchy1"/>
    <dgm:cxn modelId="{F855D1A4-99E2-4309-8993-84C18717E132}" type="presParOf" srcId="{EF0C0AA8-E2DA-48A2-AF4A-90D6EDF84DC0}" destId="{0A496F1B-F29A-4D63-B1EE-4A4EAA787195}" srcOrd="0" destOrd="0" presId="urn:microsoft.com/office/officeart/2005/8/layout/hierarchy1"/>
    <dgm:cxn modelId="{D10EEEA9-688D-49A4-86D8-9F75370922D7}" type="presParOf" srcId="{0A496F1B-F29A-4D63-B1EE-4A4EAA787195}" destId="{9ACB82BE-7EA4-41DD-81D7-B94495EE8624}" srcOrd="0" destOrd="0" presId="urn:microsoft.com/office/officeart/2005/8/layout/hierarchy1"/>
    <dgm:cxn modelId="{5A85765F-9563-491C-8612-9766214AF5E7}" type="presParOf" srcId="{9ACB82BE-7EA4-41DD-81D7-B94495EE8624}" destId="{6D22293E-3D72-4F8E-8922-3D061D2DE4EA}" srcOrd="0" destOrd="0" presId="urn:microsoft.com/office/officeart/2005/8/layout/hierarchy1"/>
    <dgm:cxn modelId="{D530B5E6-55AE-46BA-85AD-C362AD7AFCFE}" type="presParOf" srcId="{9ACB82BE-7EA4-41DD-81D7-B94495EE8624}" destId="{72372700-D220-4B6F-90F4-7E52F2908077}" srcOrd="1" destOrd="0" presId="urn:microsoft.com/office/officeart/2005/8/layout/hierarchy1"/>
    <dgm:cxn modelId="{66F3208F-6048-4BF0-9AFB-8BC0EA7E7F49}" type="presParOf" srcId="{0A496F1B-F29A-4D63-B1EE-4A4EAA787195}" destId="{F0EF5913-D256-47D1-92A7-5E56E15C9C6E}" srcOrd="1" destOrd="0" presId="urn:microsoft.com/office/officeart/2005/8/layout/hierarchy1"/>
    <dgm:cxn modelId="{5CCF9CA1-2976-492D-B142-ADCB01BDBBDC}" type="presParOf" srcId="{F0EF5913-D256-47D1-92A7-5E56E15C9C6E}" destId="{2DC79722-1AA0-434E-B9E2-9F5624D47B79}" srcOrd="0" destOrd="0" presId="urn:microsoft.com/office/officeart/2005/8/layout/hierarchy1"/>
    <dgm:cxn modelId="{20903E9A-9E0D-46B1-81F0-EF529B4D458C}" type="presParOf" srcId="{F0EF5913-D256-47D1-92A7-5E56E15C9C6E}" destId="{F2136D19-40F3-4E48-BD45-0D97FD9CE93E}" srcOrd="1" destOrd="0" presId="urn:microsoft.com/office/officeart/2005/8/layout/hierarchy1"/>
    <dgm:cxn modelId="{0A73F2AE-BFE3-4A6A-9566-1FF8C0595DA4}" type="presParOf" srcId="{F2136D19-40F3-4E48-BD45-0D97FD9CE93E}" destId="{DBFB9DA9-72D6-4CBB-8633-E78936FFD2C5}" srcOrd="0" destOrd="0" presId="urn:microsoft.com/office/officeart/2005/8/layout/hierarchy1"/>
    <dgm:cxn modelId="{0446241E-1CE2-4B99-8350-39D11685298C}" type="presParOf" srcId="{DBFB9DA9-72D6-4CBB-8633-E78936FFD2C5}" destId="{5A515136-5309-4F56-98F8-6742182C6138}" srcOrd="0" destOrd="0" presId="urn:microsoft.com/office/officeart/2005/8/layout/hierarchy1"/>
    <dgm:cxn modelId="{B1802896-DE6E-468A-B39F-1C3A5F0E3362}" type="presParOf" srcId="{DBFB9DA9-72D6-4CBB-8633-E78936FFD2C5}" destId="{8AABEA2A-70A1-4401-8934-05D63FB7A9AF}" srcOrd="1" destOrd="0" presId="urn:microsoft.com/office/officeart/2005/8/layout/hierarchy1"/>
    <dgm:cxn modelId="{94167151-90BB-47D3-A948-4D6F2D39B6BB}" type="presParOf" srcId="{F2136D19-40F3-4E48-BD45-0D97FD9CE93E}" destId="{B159FFF6-4DED-4FC6-BB1F-6498AD65692F}" srcOrd="1" destOrd="0" presId="urn:microsoft.com/office/officeart/2005/8/layout/hierarchy1"/>
    <dgm:cxn modelId="{CA3101FC-D578-40F2-B1F1-201D2FBDBE8A}" type="presParOf" srcId="{F0EF5913-D256-47D1-92A7-5E56E15C9C6E}" destId="{17992AA0-394E-4985-B932-E93A3A8D4184}" srcOrd="2" destOrd="0" presId="urn:microsoft.com/office/officeart/2005/8/layout/hierarchy1"/>
    <dgm:cxn modelId="{011389A2-3300-4AA3-82F7-BB6445D28ACD}" type="presParOf" srcId="{F0EF5913-D256-47D1-92A7-5E56E15C9C6E}" destId="{8237850C-DBAD-47A3-830A-D5CCDD5EDC2B}" srcOrd="3" destOrd="0" presId="urn:microsoft.com/office/officeart/2005/8/layout/hierarchy1"/>
    <dgm:cxn modelId="{2459396F-9F6B-4087-883F-8F4C1C9C874E}" type="presParOf" srcId="{8237850C-DBAD-47A3-830A-D5CCDD5EDC2B}" destId="{3674969B-1923-4E85-985B-284C21346CC7}" srcOrd="0" destOrd="0" presId="urn:microsoft.com/office/officeart/2005/8/layout/hierarchy1"/>
    <dgm:cxn modelId="{878E78C8-B7F2-47D3-AEC0-C3535A7D71E4}" type="presParOf" srcId="{3674969B-1923-4E85-985B-284C21346CC7}" destId="{28BDF4CF-F228-4572-A23F-456995F842FF}" srcOrd="0" destOrd="0" presId="urn:microsoft.com/office/officeart/2005/8/layout/hierarchy1"/>
    <dgm:cxn modelId="{6C5AB700-A2C2-4E35-8D9B-FD0C69C0302C}" type="presParOf" srcId="{3674969B-1923-4E85-985B-284C21346CC7}" destId="{AEBAC668-ED04-4A4E-8AF5-8188AF7A242B}" srcOrd="1" destOrd="0" presId="urn:microsoft.com/office/officeart/2005/8/layout/hierarchy1"/>
    <dgm:cxn modelId="{AC79D8CA-2CFD-4671-8537-481F25BE7C91}" type="presParOf" srcId="{8237850C-DBAD-47A3-830A-D5CCDD5EDC2B}" destId="{F6BA72E3-F0E1-4774-85C2-D41903ADD752}" srcOrd="1" destOrd="0" presId="urn:microsoft.com/office/officeart/2005/8/layout/hierarchy1"/>
    <dgm:cxn modelId="{9969279D-FD6C-4865-8D29-1C3285726D1E}" type="presParOf" srcId="{F0EF5913-D256-47D1-92A7-5E56E15C9C6E}" destId="{763A3569-6084-4885-9785-D7BAAD08907E}" srcOrd="4" destOrd="0" presId="urn:microsoft.com/office/officeart/2005/8/layout/hierarchy1"/>
    <dgm:cxn modelId="{56B452C8-E161-45EC-8702-A3C126B97A64}" type="presParOf" srcId="{F0EF5913-D256-47D1-92A7-5E56E15C9C6E}" destId="{FF5BEDF0-6E84-428F-B1C1-47A6C7888F83}" srcOrd="5" destOrd="0" presId="urn:microsoft.com/office/officeart/2005/8/layout/hierarchy1"/>
    <dgm:cxn modelId="{12489322-8F58-433C-A514-F4E4B8D1A5D4}" type="presParOf" srcId="{FF5BEDF0-6E84-428F-B1C1-47A6C7888F83}" destId="{7FB1FB52-16FF-447D-8EF4-F87AD08C910E}" srcOrd="0" destOrd="0" presId="urn:microsoft.com/office/officeart/2005/8/layout/hierarchy1"/>
    <dgm:cxn modelId="{DB5AFE89-2EEA-4B5F-B6AC-904B3484954A}" type="presParOf" srcId="{7FB1FB52-16FF-447D-8EF4-F87AD08C910E}" destId="{5DBD9C00-E744-4B4D-849E-5C2B392C0BB4}" srcOrd="0" destOrd="0" presId="urn:microsoft.com/office/officeart/2005/8/layout/hierarchy1"/>
    <dgm:cxn modelId="{C85D54A6-A0D8-4DA4-95AC-5C8528E57F9F}" type="presParOf" srcId="{7FB1FB52-16FF-447D-8EF4-F87AD08C910E}" destId="{5FEAC4E9-A3D0-4536-A612-EE71077425C5}" srcOrd="1" destOrd="0" presId="urn:microsoft.com/office/officeart/2005/8/layout/hierarchy1"/>
    <dgm:cxn modelId="{A9AE29EA-14FD-4F3D-894B-8ADC2E53C36B}" type="presParOf" srcId="{FF5BEDF0-6E84-428F-B1C1-47A6C7888F83}" destId="{0882A6BA-1D6A-4871-A5B5-15C7B8388141}" srcOrd="1" destOrd="0" presId="urn:microsoft.com/office/officeart/2005/8/layout/hierarchy1"/>
    <dgm:cxn modelId="{5A96D074-6E2A-4D3A-B094-CCDABFBF24E3}" type="presParOf" srcId="{F0EF5913-D256-47D1-92A7-5E56E15C9C6E}" destId="{7B861EE6-DFE0-4D39-BE3B-E03712699B71}" srcOrd="6" destOrd="0" presId="urn:microsoft.com/office/officeart/2005/8/layout/hierarchy1"/>
    <dgm:cxn modelId="{838A3F73-5D81-4894-9BB8-41DF7D3CD24D}" type="presParOf" srcId="{F0EF5913-D256-47D1-92A7-5E56E15C9C6E}" destId="{69C72AB8-99AF-4F1A-BA70-131BFF2B22B5}" srcOrd="7" destOrd="0" presId="urn:microsoft.com/office/officeart/2005/8/layout/hierarchy1"/>
    <dgm:cxn modelId="{7C6048A2-0FA0-48C5-88E6-9C8B084902AF}" type="presParOf" srcId="{69C72AB8-99AF-4F1A-BA70-131BFF2B22B5}" destId="{42B6F6F9-5428-4DE2-A75D-5873745A7631}" srcOrd="0" destOrd="0" presId="urn:microsoft.com/office/officeart/2005/8/layout/hierarchy1"/>
    <dgm:cxn modelId="{68DF2630-BB9A-49FE-B6D8-A515653F2ACE}" type="presParOf" srcId="{42B6F6F9-5428-4DE2-A75D-5873745A7631}" destId="{6613BD45-BAB2-45CB-92F9-351FEF80D705}" srcOrd="0" destOrd="0" presId="urn:microsoft.com/office/officeart/2005/8/layout/hierarchy1"/>
    <dgm:cxn modelId="{A0495D45-3E66-4C61-BDA1-1DC2C5C19672}" type="presParOf" srcId="{42B6F6F9-5428-4DE2-A75D-5873745A7631}" destId="{1FFF30EA-74D7-4A70-8850-49434C5BA12B}" srcOrd="1" destOrd="0" presId="urn:microsoft.com/office/officeart/2005/8/layout/hierarchy1"/>
    <dgm:cxn modelId="{4105ACD4-E1AA-45CD-BE12-0D145C4C3B5E}" type="presParOf" srcId="{69C72AB8-99AF-4F1A-BA70-131BFF2B22B5}" destId="{25035A6A-9E95-4267-8592-9A889D427F9A}" srcOrd="1" destOrd="0" presId="urn:microsoft.com/office/officeart/2005/8/layout/hierarchy1"/>
    <dgm:cxn modelId="{22580599-CCC1-4B38-9E7F-50E45512748D}" type="presParOf" srcId="{F0EF5913-D256-47D1-92A7-5E56E15C9C6E}" destId="{AC95246F-02E9-49D7-8E3E-571E65F3FB76}" srcOrd="8" destOrd="0" presId="urn:microsoft.com/office/officeart/2005/8/layout/hierarchy1"/>
    <dgm:cxn modelId="{006DC5C3-85B6-445E-BEA1-B263BAAE56B4}" type="presParOf" srcId="{F0EF5913-D256-47D1-92A7-5E56E15C9C6E}" destId="{9C688344-C8A5-4286-B2E5-BA113945CECB}" srcOrd="9" destOrd="0" presId="urn:microsoft.com/office/officeart/2005/8/layout/hierarchy1"/>
    <dgm:cxn modelId="{09EF3627-A1E3-44D8-AB2F-4690F869E010}" type="presParOf" srcId="{9C688344-C8A5-4286-B2E5-BA113945CECB}" destId="{A12F5888-B962-4563-812A-47BA35C3994C}" srcOrd="0" destOrd="0" presId="urn:microsoft.com/office/officeart/2005/8/layout/hierarchy1"/>
    <dgm:cxn modelId="{DF218FBF-4400-435A-ACC9-E25B3D7694D7}" type="presParOf" srcId="{A12F5888-B962-4563-812A-47BA35C3994C}" destId="{741EC2A1-AE7B-4CA7-889F-4AFF8F1CC6A8}" srcOrd="0" destOrd="0" presId="urn:microsoft.com/office/officeart/2005/8/layout/hierarchy1"/>
    <dgm:cxn modelId="{0BA8A8D3-7D4B-40B4-94A8-0EBEC93432A0}" type="presParOf" srcId="{A12F5888-B962-4563-812A-47BA35C3994C}" destId="{58F0DA40-E199-477C-B838-D0626F933326}" srcOrd="1" destOrd="0" presId="urn:microsoft.com/office/officeart/2005/8/layout/hierarchy1"/>
    <dgm:cxn modelId="{3DE2CF06-538B-42C9-98CD-ED56F357BD51}" type="presParOf" srcId="{9C688344-C8A5-4286-B2E5-BA113945CECB}" destId="{BFEA9B5E-A07F-4E9B-93CE-949FEC7B944E}" srcOrd="1" destOrd="0" presId="urn:microsoft.com/office/officeart/2005/8/layout/hierarchy1"/>
    <dgm:cxn modelId="{A4358F28-7438-4BD3-B768-3FBA72983446}" type="presParOf" srcId="{F0EF5913-D256-47D1-92A7-5E56E15C9C6E}" destId="{732EF444-8627-4925-9A43-B39C289B1E16}" srcOrd="10" destOrd="0" presId="urn:microsoft.com/office/officeart/2005/8/layout/hierarchy1"/>
    <dgm:cxn modelId="{BBAA5E0E-A8EF-496E-80A9-E5AE1E4EA9DC}" type="presParOf" srcId="{F0EF5913-D256-47D1-92A7-5E56E15C9C6E}" destId="{5AD06A1F-AF2D-419A-912C-C2A6E3364B24}" srcOrd="11" destOrd="0" presId="urn:microsoft.com/office/officeart/2005/8/layout/hierarchy1"/>
    <dgm:cxn modelId="{79ED897C-0F5B-47E4-A344-8F58D95E872F}" type="presParOf" srcId="{5AD06A1F-AF2D-419A-912C-C2A6E3364B24}" destId="{ED41B838-A8B0-4F3E-82D3-863E1FD5C968}" srcOrd="0" destOrd="0" presId="urn:microsoft.com/office/officeart/2005/8/layout/hierarchy1"/>
    <dgm:cxn modelId="{9F9D6730-5886-4F89-BBC1-14B3DD621676}" type="presParOf" srcId="{ED41B838-A8B0-4F3E-82D3-863E1FD5C968}" destId="{CEF62DB3-A566-45CC-B123-64F1109EBB1A}" srcOrd="0" destOrd="0" presId="urn:microsoft.com/office/officeart/2005/8/layout/hierarchy1"/>
    <dgm:cxn modelId="{96681A26-6C62-4D70-9667-DDB59586228A}" type="presParOf" srcId="{ED41B838-A8B0-4F3E-82D3-863E1FD5C968}" destId="{4A96FC38-5F82-46DC-A865-DA8C894303B2}" srcOrd="1" destOrd="0" presId="urn:microsoft.com/office/officeart/2005/8/layout/hierarchy1"/>
    <dgm:cxn modelId="{37115F0B-CF94-4358-BD23-563E7E3E40CF}" type="presParOf" srcId="{5AD06A1F-AF2D-419A-912C-C2A6E3364B24}" destId="{82E04C72-6908-40F7-AE9B-421641D9B92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D407AD-3385-4D7D-B115-133E7259433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4CCDFDD-6C35-4534-9F53-F07627AAD36D}">
      <dgm:prSet phldrT="[Текст]" custT="1"/>
      <dgm:spPr/>
      <dgm:t>
        <a:bodyPr/>
        <a:lstStyle/>
        <a:p>
          <a:r>
            <a: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</a:rPr>
            <a:t>Консультативная зона:</a:t>
          </a:r>
          <a:endParaRPr lang="ru-RU" sz="2800" dirty="0">
            <a:solidFill>
              <a:srgbClr val="FF0000"/>
            </a:solidFill>
          </a:endParaRPr>
        </a:p>
      </dgm:t>
    </dgm:pt>
    <dgm:pt modelId="{868819B6-3209-414E-B30E-A595BA7F7E41}" type="parTrans" cxnId="{2B96332F-CAB8-4C8C-9F5E-0880D6A1423D}">
      <dgm:prSet/>
      <dgm:spPr/>
      <dgm:t>
        <a:bodyPr/>
        <a:lstStyle/>
        <a:p>
          <a:endParaRPr lang="ru-RU"/>
        </a:p>
      </dgm:t>
    </dgm:pt>
    <dgm:pt modelId="{ED6C2B11-38CF-43F4-9032-13AC6BCA2BFC}" type="sibTrans" cxnId="{2B96332F-CAB8-4C8C-9F5E-0880D6A1423D}">
      <dgm:prSet/>
      <dgm:spPr/>
      <dgm:t>
        <a:bodyPr/>
        <a:lstStyle/>
        <a:p>
          <a:endParaRPr lang="ru-RU"/>
        </a:p>
      </dgm:t>
    </dgm:pt>
    <dgm:pt modelId="{5E22C6CA-6F93-47C9-82A8-4A8BC8BBFF69}" type="asst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0000"/>
              </a:solidFill>
              <a:latin typeface="times new roman" panose="02020603050405020304" pitchFamily="18" charset="0"/>
            </a:rPr>
            <a:t>Индивидуальное консультирование</a:t>
          </a:r>
          <a:endParaRPr lang="ru-RU" sz="2000" dirty="0"/>
        </a:p>
      </dgm:t>
    </dgm:pt>
    <dgm:pt modelId="{07029CDA-7161-4439-93B6-785C28A6EADD}" type="parTrans" cxnId="{BB1174EA-CF91-4753-9347-732A02EA0D53}">
      <dgm:prSet/>
      <dgm:spPr/>
      <dgm:t>
        <a:bodyPr/>
        <a:lstStyle/>
        <a:p>
          <a:endParaRPr lang="ru-RU"/>
        </a:p>
      </dgm:t>
    </dgm:pt>
    <dgm:pt modelId="{354F6A08-825F-4DF7-91F4-AF5141977ABC}" type="sibTrans" cxnId="{BB1174EA-CF91-4753-9347-732A02EA0D53}">
      <dgm:prSet/>
      <dgm:spPr/>
      <dgm:t>
        <a:bodyPr/>
        <a:lstStyle/>
        <a:p>
          <a:endParaRPr lang="ru-RU"/>
        </a:p>
      </dgm:t>
    </dgm:pt>
    <dgm:pt modelId="{0CA475A6-11CC-43F9-933D-0D67ECA32185}">
      <dgm:prSet phldrT="[Текст]" custT="1"/>
      <dgm:spPr/>
      <dgm:t>
        <a:bodyPr/>
        <a:lstStyle/>
        <a:p>
          <a:pPr algn="ctr"/>
          <a:r>
            <a:rPr lang="ru-RU" sz="2000" dirty="0" smtClean="0">
              <a:solidFill>
                <a:srgbClr val="000000"/>
              </a:solidFill>
              <a:latin typeface="times new roman" panose="02020603050405020304" pitchFamily="18" charset="0"/>
            </a:rPr>
            <a:t>Мастер-классы</a:t>
          </a:r>
          <a:endParaRPr lang="ru-RU" sz="2000" dirty="0"/>
        </a:p>
      </dgm:t>
    </dgm:pt>
    <dgm:pt modelId="{73B101D5-44C3-45C5-937C-8FE3B943E4EC}" type="parTrans" cxnId="{A8BC65AA-0DE1-4CC4-BED4-E27FD12F2E0B}">
      <dgm:prSet/>
      <dgm:spPr/>
      <dgm:t>
        <a:bodyPr/>
        <a:lstStyle/>
        <a:p>
          <a:endParaRPr lang="ru-RU"/>
        </a:p>
      </dgm:t>
    </dgm:pt>
    <dgm:pt modelId="{54F73E1C-B2D4-41E2-9116-2C958DD22014}" type="sibTrans" cxnId="{A8BC65AA-0DE1-4CC4-BED4-E27FD12F2E0B}">
      <dgm:prSet/>
      <dgm:spPr/>
      <dgm:t>
        <a:bodyPr/>
        <a:lstStyle/>
        <a:p>
          <a:endParaRPr lang="ru-RU"/>
        </a:p>
      </dgm:t>
    </dgm:pt>
    <dgm:pt modelId="{7069F972-3B5D-4572-B1D0-359C64A9EF8B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kern="1200" dirty="0" smtClean="0">
              <a:solidFill>
                <a:srgbClr val="000000"/>
              </a:solidFill>
              <a:latin typeface="times new roman" panose="02020603050405020304" pitchFamily="18" charset="0"/>
            </a:rPr>
            <a:t>Тематические </a:t>
          </a:r>
        </a:p>
        <a:p>
          <a:pPr>
            <a:spcAft>
              <a:spcPts val="0"/>
            </a:spcAft>
          </a:pPr>
          <a:r>
            <a:rPr lang="ru-RU" sz="2000" kern="1200" dirty="0" smtClean="0">
              <a:solidFill>
                <a:srgbClr val="000000"/>
              </a:solidFill>
              <a:latin typeface="times new roman" panose="02020603050405020304" pitchFamily="18" charset="0"/>
            </a:rPr>
            <a:t>консультации</a:t>
          </a:r>
          <a:endParaRPr lang="ru-RU" sz="2000" kern="1200" dirty="0"/>
        </a:p>
      </dgm:t>
    </dgm:pt>
    <dgm:pt modelId="{39D4CCCA-E512-4F68-A82C-DEE758F52207}" type="parTrans" cxnId="{8E676453-3740-4067-B865-D57397F5A94B}">
      <dgm:prSet/>
      <dgm:spPr/>
      <dgm:t>
        <a:bodyPr/>
        <a:lstStyle/>
        <a:p>
          <a:endParaRPr lang="ru-RU"/>
        </a:p>
      </dgm:t>
    </dgm:pt>
    <dgm:pt modelId="{FE08A09A-80E6-4C9A-AA1C-BF88DC60FE94}" type="sibTrans" cxnId="{8E676453-3740-4067-B865-D57397F5A94B}">
      <dgm:prSet/>
      <dgm:spPr/>
      <dgm:t>
        <a:bodyPr/>
        <a:lstStyle/>
        <a:p>
          <a:endParaRPr lang="ru-RU"/>
        </a:p>
      </dgm:t>
    </dgm:pt>
    <dgm:pt modelId="{EF0C0AA8-E2DA-48A2-AF4A-90D6EDF84DC0}" type="pres">
      <dgm:prSet presAssocID="{B2D407AD-3385-4D7D-B115-133E7259433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A496F1B-F29A-4D63-B1EE-4A4EAA787195}" type="pres">
      <dgm:prSet presAssocID="{94CCDFDD-6C35-4534-9F53-F07627AAD36D}" presName="hierRoot1" presStyleCnt="0"/>
      <dgm:spPr/>
    </dgm:pt>
    <dgm:pt modelId="{9ACB82BE-7EA4-41DD-81D7-B94495EE8624}" type="pres">
      <dgm:prSet presAssocID="{94CCDFDD-6C35-4534-9F53-F07627AAD36D}" presName="composite" presStyleCnt="0"/>
      <dgm:spPr/>
    </dgm:pt>
    <dgm:pt modelId="{6D22293E-3D72-4F8E-8922-3D061D2DE4EA}" type="pres">
      <dgm:prSet presAssocID="{94CCDFDD-6C35-4534-9F53-F07627AAD36D}" presName="background" presStyleLbl="node0" presStyleIdx="0" presStyleCnt="1"/>
      <dgm:spPr/>
    </dgm:pt>
    <dgm:pt modelId="{72372700-D220-4B6F-90F4-7E52F2908077}" type="pres">
      <dgm:prSet presAssocID="{94CCDFDD-6C35-4534-9F53-F07627AAD36D}" presName="text" presStyleLbl="fgAcc0" presStyleIdx="0" presStyleCnt="1" custScaleX="2480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EF5913-D256-47D1-92A7-5E56E15C9C6E}" type="pres">
      <dgm:prSet presAssocID="{94CCDFDD-6C35-4534-9F53-F07627AAD36D}" presName="hierChild2" presStyleCnt="0"/>
      <dgm:spPr/>
    </dgm:pt>
    <dgm:pt modelId="{2DC79722-1AA0-434E-B9E2-9F5624D47B79}" type="pres">
      <dgm:prSet presAssocID="{07029CDA-7161-4439-93B6-785C28A6EADD}" presName="Name10" presStyleLbl="parChTrans1D2" presStyleIdx="0" presStyleCnt="3"/>
      <dgm:spPr/>
      <dgm:t>
        <a:bodyPr/>
        <a:lstStyle/>
        <a:p>
          <a:endParaRPr lang="ru-RU"/>
        </a:p>
      </dgm:t>
    </dgm:pt>
    <dgm:pt modelId="{F2136D19-40F3-4E48-BD45-0D97FD9CE93E}" type="pres">
      <dgm:prSet presAssocID="{5E22C6CA-6F93-47C9-82A8-4A8BC8BBFF69}" presName="hierRoot2" presStyleCnt="0"/>
      <dgm:spPr/>
    </dgm:pt>
    <dgm:pt modelId="{DBFB9DA9-72D6-4CBB-8633-E78936FFD2C5}" type="pres">
      <dgm:prSet presAssocID="{5E22C6CA-6F93-47C9-82A8-4A8BC8BBFF69}" presName="composite2" presStyleCnt="0"/>
      <dgm:spPr/>
    </dgm:pt>
    <dgm:pt modelId="{5A515136-5309-4F56-98F8-6742182C6138}" type="pres">
      <dgm:prSet presAssocID="{5E22C6CA-6F93-47C9-82A8-4A8BC8BBFF69}" presName="background2" presStyleLbl="asst1" presStyleIdx="0" presStyleCnt="1"/>
      <dgm:spPr/>
    </dgm:pt>
    <dgm:pt modelId="{8AABEA2A-70A1-4401-8934-05D63FB7A9AF}" type="pres">
      <dgm:prSet presAssocID="{5E22C6CA-6F93-47C9-82A8-4A8BC8BBFF69}" presName="text2" presStyleLbl="fgAcc2" presStyleIdx="0" presStyleCnt="3" custScaleX="187792" custLinFactNeighborX="691" custLinFactNeighborY="9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59FFF6-4DED-4FC6-BB1F-6498AD65692F}" type="pres">
      <dgm:prSet presAssocID="{5E22C6CA-6F93-47C9-82A8-4A8BC8BBFF69}" presName="hierChild3" presStyleCnt="0"/>
      <dgm:spPr/>
    </dgm:pt>
    <dgm:pt modelId="{7B861EE6-DFE0-4D39-BE3B-E03712699B71}" type="pres">
      <dgm:prSet presAssocID="{73B101D5-44C3-45C5-937C-8FE3B943E4EC}" presName="Name10" presStyleLbl="parChTrans1D2" presStyleIdx="1" presStyleCnt="3"/>
      <dgm:spPr/>
      <dgm:t>
        <a:bodyPr/>
        <a:lstStyle/>
        <a:p>
          <a:endParaRPr lang="ru-RU"/>
        </a:p>
      </dgm:t>
    </dgm:pt>
    <dgm:pt modelId="{69C72AB8-99AF-4F1A-BA70-131BFF2B22B5}" type="pres">
      <dgm:prSet presAssocID="{0CA475A6-11CC-43F9-933D-0D67ECA32185}" presName="hierRoot2" presStyleCnt="0"/>
      <dgm:spPr/>
    </dgm:pt>
    <dgm:pt modelId="{42B6F6F9-5428-4DE2-A75D-5873745A7631}" type="pres">
      <dgm:prSet presAssocID="{0CA475A6-11CC-43F9-933D-0D67ECA32185}" presName="composite2" presStyleCnt="0"/>
      <dgm:spPr/>
    </dgm:pt>
    <dgm:pt modelId="{6613BD45-BAB2-45CB-92F9-351FEF80D705}" type="pres">
      <dgm:prSet presAssocID="{0CA475A6-11CC-43F9-933D-0D67ECA32185}" presName="background2" presStyleLbl="node2" presStyleIdx="0" presStyleCnt="2"/>
      <dgm:spPr/>
    </dgm:pt>
    <dgm:pt modelId="{1FFF30EA-74D7-4A70-8850-49434C5BA12B}" type="pres">
      <dgm:prSet presAssocID="{0CA475A6-11CC-43F9-933D-0D67ECA32185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035A6A-9E95-4267-8592-9A889D427F9A}" type="pres">
      <dgm:prSet presAssocID="{0CA475A6-11CC-43F9-933D-0D67ECA32185}" presName="hierChild3" presStyleCnt="0"/>
      <dgm:spPr/>
    </dgm:pt>
    <dgm:pt modelId="{AC95246F-02E9-49D7-8E3E-571E65F3FB76}" type="pres">
      <dgm:prSet presAssocID="{39D4CCCA-E512-4F68-A82C-DEE758F52207}" presName="Name10" presStyleLbl="parChTrans1D2" presStyleIdx="2" presStyleCnt="3"/>
      <dgm:spPr/>
      <dgm:t>
        <a:bodyPr/>
        <a:lstStyle/>
        <a:p>
          <a:endParaRPr lang="ru-RU"/>
        </a:p>
      </dgm:t>
    </dgm:pt>
    <dgm:pt modelId="{9C688344-C8A5-4286-B2E5-BA113945CECB}" type="pres">
      <dgm:prSet presAssocID="{7069F972-3B5D-4572-B1D0-359C64A9EF8B}" presName="hierRoot2" presStyleCnt="0"/>
      <dgm:spPr/>
    </dgm:pt>
    <dgm:pt modelId="{A12F5888-B962-4563-812A-47BA35C3994C}" type="pres">
      <dgm:prSet presAssocID="{7069F972-3B5D-4572-B1D0-359C64A9EF8B}" presName="composite2" presStyleCnt="0"/>
      <dgm:spPr/>
    </dgm:pt>
    <dgm:pt modelId="{741EC2A1-AE7B-4CA7-889F-4AFF8F1CC6A8}" type="pres">
      <dgm:prSet presAssocID="{7069F972-3B5D-4572-B1D0-359C64A9EF8B}" presName="background2" presStyleLbl="node2" presStyleIdx="1" presStyleCnt="2"/>
      <dgm:spPr/>
    </dgm:pt>
    <dgm:pt modelId="{58F0DA40-E199-477C-B838-D0626F933326}" type="pres">
      <dgm:prSet presAssocID="{7069F972-3B5D-4572-B1D0-359C64A9EF8B}" presName="text2" presStyleLbl="fgAcc2" presStyleIdx="2" presStyleCnt="3" custScaleX="1717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EA9B5E-A07F-4E9B-93CE-949FEC7B944E}" type="pres">
      <dgm:prSet presAssocID="{7069F972-3B5D-4572-B1D0-359C64A9EF8B}" presName="hierChild3" presStyleCnt="0"/>
      <dgm:spPr/>
    </dgm:pt>
  </dgm:ptLst>
  <dgm:cxnLst>
    <dgm:cxn modelId="{3ECF6602-1942-4233-ABFD-B2F78521D589}" type="presOf" srcId="{5E22C6CA-6F93-47C9-82A8-4A8BC8BBFF69}" destId="{8AABEA2A-70A1-4401-8934-05D63FB7A9AF}" srcOrd="0" destOrd="0" presId="urn:microsoft.com/office/officeart/2005/8/layout/hierarchy1"/>
    <dgm:cxn modelId="{38FD16AC-BFA1-4A26-ADCB-4A03131BA93D}" type="presOf" srcId="{0CA475A6-11CC-43F9-933D-0D67ECA32185}" destId="{1FFF30EA-74D7-4A70-8850-49434C5BA12B}" srcOrd="0" destOrd="0" presId="urn:microsoft.com/office/officeart/2005/8/layout/hierarchy1"/>
    <dgm:cxn modelId="{21BEACCD-FFE9-44DB-9E44-120D0AB16F11}" type="presOf" srcId="{39D4CCCA-E512-4F68-A82C-DEE758F52207}" destId="{AC95246F-02E9-49D7-8E3E-571E65F3FB76}" srcOrd="0" destOrd="0" presId="urn:microsoft.com/office/officeart/2005/8/layout/hierarchy1"/>
    <dgm:cxn modelId="{8E676453-3740-4067-B865-D57397F5A94B}" srcId="{94CCDFDD-6C35-4534-9F53-F07627AAD36D}" destId="{7069F972-3B5D-4572-B1D0-359C64A9EF8B}" srcOrd="2" destOrd="0" parTransId="{39D4CCCA-E512-4F68-A82C-DEE758F52207}" sibTransId="{FE08A09A-80E6-4C9A-AA1C-BF88DC60FE94}"/>
    <dgm:cxn modelId="{8EBB849B-5E39-4307-80AA-33617A10242F}" type="presOf" srcId="{73B101D5-44C3-45C5-937C-8FE3B943E4EC}" destId="{7B861EE6-DFE0-4D39-BE3B-E03712699B71}" srcOrd="0" destOrd="0" presId="urn:microsoft.com/office/officeart/2005/8/layout/hierarchy1"/>
    <dgm:cxn modelId="{A8BC65AA-0DE1-4CC4-BED4-E27FD12F2E0B}" srcId="{94CCDFDD-6C35-4534-9F53-F07627AAD36D}" destId="{0CA475A6-11CC-43F9-933D-0D67ECA32185}" srcOrd="1" destOrd="0" parTransId="{73B101D5-44C3-45C5-937C-8FE3B943E4EC}" sibTransId="{54F73E1C-B2D4-41E2-9116-2C958DD22014}"/>
    <dgm:cxn modelId="{6CD5350E-CF4B-4EC5-B638-5B950362CAF3}" type="presOf" srcId="{94CCDFDD-6C35-4534-9F53-F07627AAD36D}" destId="{72372700-D220-4B6F-90F4-7E52F2908077}" srcOrd="0" destOrd="0" presId="urn:microsoft.com/office/officeart/2005/8/layout/hierarchy1"/>
    <dgm:cxn modelId="{576F2D1A-5366-4B9C-A459-4C64E5F006DD}" type="presOf" srcId="{07029CDA-7161-4439-93B6-785C28A6EADD}" destId="{2DC79722-1AA0-434E-B9E2-9F5624D47B79}" srcOrd="0" destOrd="0" presId="urn:microsoft.com/office/officeart/2005/8/layout/hierarchy1"/>
    <dgm:cxn modelId="{2B96332F-CAB8-4C8C-9F5E-0880D6A1423D}" srcId="{B2D407AD-3385-4D7D-B115-133E72594333}" destId="{94CCDFDD-6C35-4534-9F53-F07627AAD36D}" srcOrd="0" destOrd="0" parTransId="{868819B6-3209-414E-B30E-A595BA7F7E41}" sibTransId="{ED6C2B11-38CF-43F4-9032-13AC6BCA2BFC}"/>
    <dgm:cxn modelId="{9345E6E5-8A77-4AD9-87E4-87846876064F}" type="presOf" srcId="{B2D407AD-3385-4D7D-B115-133E72594333}" destId="{EF0C0AA8-E2DA-48A2-AF4A-90D6EDF84DC0}" srcOrd="0" destOrd="0" presId="urn:microsoft.com/office/officeart/2005/8/layout/hierarchy1"/>
    <dgm:cxn modelId="{22D4C4C2-D771-4866-A137-77E9DD9A6670}" type="presOf" srcId="{7069F972-3B5D-4572-B1D0-359C64A9EF8B}" destId="{58F0DA40-E199-477C-B838-D0626F933326}" srcOrd="0" destOrd="0" presId="urn:microsoft.com/office/officeart/2005/8/layout/hierarchy1"/>
    <dgm:cxn modelId="{BB1174EA-CF91-4753-9347-732A02EA0D53}" srcId="{94CCDFDD-6C35-4534-9F53-F07627AAD36D}" destId="{5E22C6CA-6F93-47C9-82A8-4A8BC8BBFF69}" srcOrd="0" destOrd="0" parTransId="{07029CDA-7161-4439-93B6-785C28A6EADD}" sibTransId="{354F6A08-825F-4DF7-91F4-AF5141977ABC}"/>
    <dgm:cxn modelId="{F855D1A4-99E2-4309-8993-84C18717E132}" type="presParOf" srcId="{EF0C0AA8-E2DA-48A2-AF4A-90D6EDF84DC0}" destId="{0A496F1B-F29A-4D63-B1EE-4A4EAA787195}" srcOrd="0" destOrd="0" presId="urn:microsoft.com/office/officeart/2005/8/layout/hierarchy1"/>
    <dgm:cxn modelId="{D10EEEA9-688D-49A4-86D8-9F75370922D7}" type="presParOf" srcId="{0A496F1B-F29A-4D63-B1EE-4A4EAA787195}" destId="{9ACB82BE-7EA4-41DD-81D7-B94495EE8624}" srcOrd="0" destOrd="0" presId="urn:microsoft.com/office/officeart/2005/8/layout/hierarchy1"/>
    <dgm:cxn modelId="{5A85765F-9563-491C-8612-9766214AF5E7}" type="presParOf" srcId="{9ACB82BE-7EA4-41DD-81D7-B94495EE8624}" destId="{6D22293E-3D72-4F8E-8922-3D061D2DE4EA}" srcOrd="0" destOrd="0" presId="urn:microsoft.com/office/officeart/2005/8/layout/hierarchy1"/>
    <dgm:cxn modelId="{D530B5E6-55AE-46BA-85AD-C362AD7AFCFE}" type="presParOf" srcId="{9ACB82BE-7EA4-41DD-81D7-B94495EE8624}" destId="{72372700-D220-4B6F-90F4-7E52F2908077}" srcOrd="1" destOrd="0" presId="urn:microsoft.com/office/officeart/2005/8/layout/hierarchy1"/>
    <dgm:cxn modelId="{66F3208F-6048-4BF0-9AFB-8BC0EA7E7F49}" type="presParOf" srcId="{0A496F1B-F29A-4D63-B1EE-4A4EAA787195}" destId="{F0EF5913-D256-47D1-92A7-5E56E15C9C6E}" srcOrd="1" destOrd="0" presId="urn:microsoft.com/office/officeart/2005/8/layout/hierarchy1"/>
    <dgm:cxn modelId="{5CCF9CA1-2976-492D-B142-ADCB01BDBBDC}" type="presParOf" srcId="{F0EF5913-D256-47D1-92A7-5E56E15C9C6E}" destId="{2DC79722-1AA0-434E-B9E2-9F5624D47B79}" srcOrd="0" destOrd="0" presId="urn:microsoft.com/office/officeart/2005/8/layout/hierarchy1"/>
    <dgm:cxn modelId="{20903E9A-9E0D-46B1-81F0-EF529B4D458C}" type="presParOf" srcId="{F0EF5913-D256-47D1-92A7-5E56E15C9C6E}" destId="{F2136D19-40F3-4E48-BD45-0D97FD9CE93E}" srcOrd="1" destOrd="0" presId="urn:microsoft.com/office/officeart/2005/8/layout/hierarchy1"/>
    <dgm:cxn modelId="{0A73F2AE-BFE3-4A6A-9566-1FF8C0595DA4}" type="presParOf" srcId="{F2136D19-40F3-4E48-BD45-0D97FD9CE93E}" destId="{DBFB9DA9-72D6-4CBB-8633-E78936FFD2C5}" srcOrd="0" destOrd="0" presId="urn:microsoft.com/office/officeart/2005/8/layout/hierarchy1"/>
    <dgm:cxn modelId="{0446241E-1CE2-4B99-8350-39D11685298C}" type="presParOf" srcId="{DBFB9DA9-72D6-4CBB-8633-E78936FFD2C5}" destId="{5A515136-5309-4F56-98F8-6742182C6138}" srcOrd="0" destOrd="0" presId="urn:microsoft.com/office/officeart/2005/8/layout/hierarchy1"/>
    <dgm:cxn modelId="{B1802896-DE6E-468A-B39F-1C3A5F0E3362}" type="presParOf" srcId="{DBFB9DA9-72D6-4CBB-8633-E78936FFD2C5}" destId="{8AABEA2A-70A1-4401-8934-05D63FB7A9AF}" srcOrd="1" destOrd="0" presId="urn:microsoft.com/office/officeart/2005/8/layout/hierarchy1"/>
    <dgm:cxn modelId="{94167151-90BB-47D3-A948-4D6F2D39B6BB}" type="presParOf" srcId="{F2136D19-40F3-4E48-BD45-0D97FD9CE93E}" destId="{B159FFF6-4DED-4FC6-BB1F-6498AD65692F}" srcOrd="1" destOrd="0" presId="urn:microsoft.com/office/officeart/2005/8/layout/hierarchy1"/>
    <dgm:cxn modelId="{5A96D074-6E2A-4D3A-B094-CCDABFBF24E3}" type="presParOf" srcId="{F0EF5913-D256-47D1-92A7-5E56E15C9C6E}" destId="{7B861EE6-DFE0-4D39-BE3B-E03712699B71}" srcOrd="2" destOrd="0" presId="urn:microsoft.com/office/officeart/2005/8/layout/hierarchy1"/>
    <dgm:cxn modelId="{838A3F73-5D81-4894-9BB8-41DF7D3CD24D}" type="presParOf" srcId="{F0EF5913-D256-47D1-92A7-5E56E15C9C6E}" destId="{69C72AB8-99AF-4F1A-BA70-131BFF2B22B5}" srcOrd="3" destOrd="0" presId="urn:microsoft.com/office/officeart/2005/8/layout/hierarchy1"/>
    <dgm:cxn modelId="{7C6048A2-0FA0-48C5-88E6-9C8B084902AF}" type="presParOf" srcId="{69C72AB8-99AF-4F1A-BA70-131BFF2B22B5}" destId="{42B6F6F9-5428-4DE2-A75D-5873745A7631}" srcOrd="0" destOrd="0" presId="urn:microsoft.com/office/officeart/2005/8/layout/hierarchy1"/>
    <dgm:cxn modelId="{68DF2630-BB9A-49FE-B6D8-A515653F2ACE}" type="presParOf" srcId="{42B6F6F9-5428-4DE2-A75D-5873745A7631}" destId="{6613BD45-BAB2-45CB-92F9-351FEF80D705}" srcOrd="0" destOrd="0" presId="urn:microsoft.com/office/officeart/2005/8/layout/hierarchy1"/>
    <dgm:cxn modelId="{A0495D45-3E66-4C61-BDA1-1DC2C5C19672}" type="presParOf" srcId="{42B6F6F9-5428-4DE2-A75D-5873745A7631}" destId="{1FFF30EA-74D7-4A70-8850-49434C5BA12B}" srcOrd="1" destOrd="0" presId="urn:microsoft.com/office/officeart/2005/8/layout/hierarchy1"/>
    <dgm:cxn modelId="{4105ACD4-E1AA-45CD-BE12-0D145C4C3B5E}" type="presParOf" srcId="{69C72AB8-99AF-4F1A-BA70-131BFF2B22B5}" destId="{25035A6A-9E95-4267-8592-9A889D427F9A}" srcOrd="1" destOrd="0" presId="urn:microsoft.com/office/officeart/2005/8/layout/hierarchy1"/>
    <dgm:cxn modelId="{22580599-CCC1-4B38-9E7F-50E45512748D}" type="presParOf" srcId="{F0EF5913-D256-47D1-92A7-5E56E15C9C6E}" destId="{AC95246F-02E9-49D7-8E3E-571E65F3FB76}" srcOrd="4" destOrd="0" presId="urn:microsoft.com/office/officeart/2005/8/layout/hierarchy1"/>
    <dgm:cxn modelId="{006DC5C3-85B6-445E-BEA1-B263BAAE56B4}" type="presParOf" srcId="{F0EF5913-D256-47D1-92A7-5E56E15C9C6E}" destId="{9C688344-C8A5-4286-B2E5-BA113945CECB}" srcOrd="5" destOrd="0" presId="urn:microsoft.com/office/officeart/2005/8/layout/hierarchy1"/>
    <dgm:cxn modelId="{09EF3627-A1E3-44D8-AB2F-4690F869E010}" type="presParOf" srcId="{9C688344-C8A5-4286-B2E5-BA113945CECB}" destId="{A12F5888-B962-4563-812A-47BA35C3994C}" srcOrd="0" destOrd="0" presId="urn:microsoft.com/office/officeart/2005/8/layout/hierarchy1"/>
    <dgm:cxn modelId="{DF218FBF-4400-435A-ACC9-E25B3D7694D7}" type="presParOf" srcId="{A12F5888-B962-4563-812A-47BA35C3994C}" destId="{741EC2A1-AE7B-4CA7-889F-4AFF8F1CC6A8}" srcOrd="0" destOrd="0" presId="urn:microsoft.com/office/officeart/2005/8/layout/hierarchy1"/>
    <dgm:cxn modelId="{0BA8A8D3-7D4B-40B4-94A8-0EBEC93432A0}" type="presParOf" srcId="{A12F5888-B962-4563-812A-47BA35C3994C}" destId="{58F0DA40-E199-477C-B838-D0626F933326}" srcOrd="1" destOrd="0" presId="urn:microsoft.com/office/officeart/2005/8/layout/hierarchy1"/>
    <dgm:cxn modelId="{3DE2CF06-538B-42C9-98CD-ED56F357BD51}" type="presParOf" srcId="{9C688344-C8A5-4286-B2E5-BA113945CECB}" destId="{BFEA9B5E-A07F-4E9B-93CE-949FEC7B944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960F0-D10B-436B-92FC-3AC5297B0A87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96189-B5F0-418B-960C-626383C2A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494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96189-B5F0-418B-960C-626383C2ACA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474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1B04-B618-4B82-A03A-9A220722F488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94C7-4AD1-4681-8DF3-47A286921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528220"/>
      </p:ext>
    </p:extLst>
  </p:cSld>
  <p:clrMapOvr>
    <a:masterClrMapping/>
  </p:clrMapOvr>
  <p:transition spd="slow" advClick="0" advTm="4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1B04-B618-4B82-A03A-9A220722F488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94C7-4AD1-4681-8DF3-47A286921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18483"/>
      </p:ext>
    </p:extLst>
  </p:cSld>
  <p:clrMapOvr>
    <a:masterClrMapping/>
  </p:clrMapOvr>
  <p:transition spd="slow" advClick="0" advTm="4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1B04-B618-4B82-A03A-9A220722F488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94C7-4AD1-4681-8DF3-47A286921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731188"/>
      </p:ext>
    </p:extLst>
  </p:cSld>
  <p:clrMapOvr>
    <a:masterClrMapping/>
  </p:clrMapOvr>
  <p:transition spd="slow" advClick="0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1B04-B618-4B82-A03A-9A220722F488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94C7-4AD1-4681-8DF3-47A286921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073956"/>
      </p:ext>
    </p:extLst>
  </p:cSld>
  <p:clrMapOvr>
    <a:masterClrMapping/>
  </p:clrMapOvr>
  <p:transition spd="slow" advClick="0" advTm="4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1B04-B618-4B82-A03A-9A220722F488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94C7-4AD1-4681-8DF3-47A286921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142471"/>
      </p:ext>
    </p:extLst>
  </p:cSld>
  <p:clrMapOvr>
    <a:masterClrMapping/>
  </p:clrMapOvr>
  <p:transition spd="slow" advClick="0" advTm="4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1B04-B618-4B82-A03A-9A220722F488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94C7-4AD1-4681-8DF3-47A286921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769347"/>
      </p:ext>
    </p:extLst>
  </p:cSld>
  <p:clrMapOvr>
    <a:masterClrMapping/>
  </p:clrMapOvr>
  <p:transition spd="slow" advClick="0" advTm="4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1B04-B618-4B82-A03A-9A220722F488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94C7-4AD1-4681-8DF3-47A286921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412615"/>
      </p:ext>
    </p:extLst>
  </p:cSld>
  <p:clrMapOvr>
    <a:masterClrMapping/>
  </p:clrMapOvr>
  <p:transition spd="slow" advClick="0" advTm="4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1B04-B618-4B82-A03A-9A220722F488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94C7-4AD1-4681-8DF3-47A286921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35991"/>
      </p:ext>
    </p:extLst>
  </p:cSld>
  <p:clrMapOvr>
    <a:masterClrMapping/>
  </p:clrMapOvr>
  <p:transition spd="slow" advClick="0" advTm="4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1B04-B618-4B82-A03A-9A220722F488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94C7-4AD1-4681-8DF3-47A286921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306091"/>
      </p:ext>
    </p:extLst>
  </p:cSld>
  <p:clrMapOvr>
    <a:masterClrMapping/>
  </p:clrMapOvr>
  <p:transition spd="slow" advClick="0" advTm="4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1B04-B618-4B82-A03A-9A220722F488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94C7-4AD1-4681-8DF3-47A286921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877240"/>
      </p:ext>
    </p:extLst>
  </p:cSld>
  <p:clrMapOvr>
    <a:masterClrMapping/>
  </p:clrMapOvr>
  <p:transition spd="slow" advClick="0" advTm="4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1B04-B618-4B82-A03A-9A220722F488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94C7-4AD1-4681-8DF3-47A286921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616820"/>
      </p:ext>
    </p:extLst>
  </p:cSld>
  <p:clrMapOvr>
    <a:masterClrMapping/>
  </p:clrMapOvr>
  <p:transition spd="slow" advClick="0" advTm="4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E1B04-B618-4B82-A03A-9A220722F488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C94C7-4AD1-4681-8DF3-47A286921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03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4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34.jpeg"/><Relationship Id="rId7" Type="http://schemas.openxmlformats.org/officeDocument/2006/relationships/diagramData" Target="../diagrams/data4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diagramDrawing" Target="../diagrams/drawing4.xml"/><Relationship Id="rId5" Type="http://schemas.openxmlformats.org/officeDocument/2006/relationships/image" Target="../media/image36.jpeg"/><Relationship Id="rId10" Type="http://schemas.openxmlformats.org/officeDocument/2006/relationships/diagramColors" Target="../diagrams/colors4.xml"/><Relationship Id="rId4" Type="http://schemas.openxmlformats.org/officeDocument/2006/relationships/image" Target="../media/image35.jpeg"/><Relationship Id="rId9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gazetazn" TargetMode="External"/><Relationship Id="rId2" Type="http://schemas.openxmlformats.org/officeDocument/2006/relationships/hyperlink" Target="https://vk.com/public17833910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6.jpeg"/><Relationship Id="rId7" Type="http://schemas.openxmlformats.org/officeDocument/2006/relationships/diagramLayout" Target="../diagrams/layout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18.jpeg"/><Relationship Id="rId5" Type="http://schemas.openxmlformats.org/officeDocument/2006/relationships/image" Target="../media/image8.png"/><Relationship Id="rId10" Type="http://schemas.microsoft.com/office/2007/relationships/diagramDrawing" Target="../diagrams/drawing2.xml"/><Relationship Id="rId4" Type="http://schemas.openxmlformats.org/officeDocument/2006/relationships/image" Target="../media/image17.jpeg"/><Relationship Id="rId9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3.jpeg"/><Relationship Id="rId5" Type="http://schemas.openxmlformats.org/officeDocument/2006/relationships/diagramData" Target="../diagrams/data3.xml"/><Relationship Id="rId10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713" y="388859"/>
            <a:ext cx="1170748" cy="1129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76726" y="668651"/>
            <a:ext cx="290602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7030A0"/>
                </a:solidFill>
                <a:latin typeface="Arial Black" panose="020B0A04020102020204" pitchFamily="34" charset="0"/>
                <a:ea typeface="Yu Gothic UI" panose="020B0500000000000000" pitchFamily="34" charset="-128"/>
              </a:rPr>
              <a:t>Министерство социального</a:t>
            </a:r>
          </a:p>
          <a:p>
            <a:pPr algn="ctr"/>
            <a:r>
              <a:rPr lang="ru-RU" sz="1300" b="1" dirty="0" smtClean="0">
                <a:solidFill>
                  <a:srgbClr val="7030A0"/>
                </a:solidFill>
                <a:latin typeface="Arial Black" panose="020B0A04020102020204" pitchFamily="34" charset="0"/>
                <a:ea typeface="Yu Gothic UI" panose="020B0500000000000000" pitchFamily="34" charset="-128"/>
              </a:rPr>
              <a:t>обеспечения, материнства</a:t>
            </a:r>
          </a:p>
          <a:p>
            <a:pPr algn="ctr"/>
            <a:r>
              <a:rPr lang="ru-RU" sz="1300" b="1" dirty="0" smtClean="0">
                <a:solidFill>
                  <a:srgbClr val="7030A0"/>
                </a:solidFill>
                <a:latin typeface="Arial Black" panose="020B0A04020102020204" pitchFamily="34" charset="0"/>
                <a:ea typeface="Yu Gothic UI" panose="020B0500000000000000" pitchFamily="34" charset="-128"/>
              </a:rPr>
              <a:t>и детства Курской области</a:t>
            </a:r>
            <a:endParaRPr lang="ru-RU" sz="1300" b="1" dirty="0">
              <a:solidFill>
                <a:srgbClr val="7030A0"/>
              </a:solidFill>
              <a:latin typeface="Arial Black" panose="020B0A04020102020204" pitchFamily="34" charset="0"/>
              <a:ea typeface="Yu Gothic UI" panose="020B0500000000000000" pitchFamily="34" charset="-128"/>
            </a:endParaRPr>
          </a:p>
        </p:txBody>
      </p:sp>
      <p:pic>
        <p:nvPicPr>
          <p:cNvPr id="1030" name="Picture 6" descr="https://fbk.kursk.ru/upload/resize_cache/iblock/a90/1100_1275_1/gerb_kurskoj_oblasti_ol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07" y="327467"/>
            <a:ext cx="1079246" cy="125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623608" y="568624"/>
            <a:ext cx="31020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7030A0"/>
                </a:solidFill>
                <a:latin typeface="Arial Black" panose="020B0A04020102020204" pitchFamily="34" charset="0"/>
                <a:ea typeface="Yu Gothic UI" panose="020B0500000000000000" pitchFamily="34" charset="-128"/>
              </a:rPr>
              <a:t>Областное казенное учреждение социального обслуживания населения «Центр «СемьЯ»</a:t>
            </a:r>
            <a:endParaRPr lang="ru-RU" sz="1300" b="1" dirty="0">
              <a:solidFill>
                <a:srgbClr val="7030A0"/>
              </a:solidFill>
              <a:latin typeface="Arial Black" panose="020B0A04020102020204" pitchFamily="34" charset="0"/>
              <a:ea typeface="Yu Gothic UI" panose="020B0500000000000000" pitchFamily="34" charset="-128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729741" y="6251044"/>
            <a:ext cx="511256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rgbClr val="FF0000"/>
                </a:solidFill>
                <a:latin typeface="Arial Black" panose="020B0A04020102020204" pitchFamily="34" charset="0"/>
              </a:rPr>
              <a:t>Курская </a:t>
            </a:r>
            <a:r>
              <a:rPr lang="ru-RU" sz="1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область, 2023 </a:t>
            </a:r>
            <a:r>
              <a:rPr lang="ru-RU" sz="1600" b="1" dirty="0">
                <a:solidFill>
                  <a:srgbClr val="FF0000"/>
                </a:solidFill>
                <a:latin typeface="Arial Black" panose="020B0A04020102020204" pitchFamily="34" charset="0"/>
              </a:rPr>
              <a:t>г.</a:t>
            </a:r>
            <a:endParaRPr lang="ru-RU" sz="1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0414" y="4388277"/>
            <a:ext cx="3970287" cy="639682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Наименование практики: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2190" y="3845000"/>
            <a:ext cx="75297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9525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«Социализация детей с ОВЗ в реабилитационном </a:t>
            </a:r>
            <a:endParaRPr lang="en-US" sz="2800" b="1" dirty="0" smtClean="0">
              <a:ln w="9525">
                <a:noFill/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r>
              <a:rPr lang="ru-RU" sz="2800" b="1" dirty="0" smtClean="0">
                <a:ln w="9525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пространстве в рамках группы кратковременного пребывания для детей с инвалидностью и ОВЗ»</a:t>
            </a:r>
            <a:endParaRPr lang="ru-RU" sz="2800" b="1" dirty="0">
              <a:ln w="9525">
                <a:noFill/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115360" y="2485777"/>
            <a:ext cx="8398258" cy="5037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лучшая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практика комплексной поддержки семьи с детьми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endPara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24085" y="2351219"/>
            <a:ext cx="2662944" cy="523493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Номинация: </a:t>
            </a:r>
            <a:endParaRPr lang="ru-RU" sz="2800" b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76899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8" grpId="0"/>
      <p:bldP spid="10" grpId="0" animBg="1"/>
      <p:bldP spid="11" grpId="0"/>
      <p:bldP spid="13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88" y="3007675"/>
            <a:ext cx="2664320" cy="23450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Группа 9"/>
          <p:cNvGrpSpPr/>
          <p:nvPr/>
        </p:nvGrpSpPr>
        <p:grpSpPr>
          <a:xfrm>
            <a:off x="1125003" y="1195443"/>
            <a:ext cx="10486527" cy="1634384"/>
            <a:chOff x="370770" y="1272445"/>
            <a:chExt cx="11348327" cy="2285572"/>
          </a:xfrm>
        </p:grpSpPr>
        <p:sp>
          <p:nvSpPr>
            <p:cNvPr id="11" name="Полилиния 10"/>
            <p:cNvSpPr/>
            <p:nvPr/>
          </p:nvSpPr>
          <p:spPr>
            <a:xfrm rot="21600000">
              <a:off x="370770" y="1272445"/>
              <a:ext cx="2685995" cy="228557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1" tIns="457114" rIns="88900" bIns="457115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Определение структуры и степени выраженности речевых нарушений у детей</a:t>
              </a:r>
              <a:endParaRPr lang="ru-RU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 rot="21600000">
              <a:off x="3258214" y="1272445"/>
              <a:ext cx="2685995" cy="228557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3465231"/>
                <a:satOff val="-15989"/>
                <a:lumOff val="588"/>
                <a:alphaOff val="0"/>
              </a:schemeClr>
            </a:fillRef>
            <a:effectRef idx="0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1" tIns="457114" rIns="88900" bIns="457115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Коррекция </a:t>
              </a:r>
              <a:r>
                <a:rPr lang="ru-RU" sz="14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дисграфии</a:t>
              </a:r>
              <a:r>
                <a:rPr lang="ru-RU" sz="1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и </a:t>
              </a:r>
              <a:r>
                <a:rPr lang="ru-RU" sz="14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дислексии</a:t>
              </a:r>
              <a:r>
                <a:rPr lang="ru-RU" sz="1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коррекция недостатков лексико-грамматического строя речи</a:t>
              </a:r>
              <a:endParaRPr lang="ru-RU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 rot="21600000">
              <a:off x="6145658" y="1272445"/>
              <a:ext cx="2685995" cy="228557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6930461"/>
                <a:satOff val="-31979"/>
                <a:lumOff val="1177"/>
                <a:alphaOff val="0"/>
              </a:schemeClr>
            </a:fillRef>
            <a:effectRef idx="0">
              <a:schemeClr val="accent4">
                <a:hueOff val="6930461"/>
                <a:satOff val="-31979"/>
                <a:lumOff val="1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1" tIns="457114" rIns="88900" bIns="457115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Систематические консультации для родителей и специалистов</a:t>
              </a:r>
              <a:endParaRPr lang="ru-RU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 rot="21600000">
              <a:off x="9033102" y="1272445"/>
              <a:ext cx="2685995" cy="228557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1" tIns="457114" rIns="88900" bIns="457115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  <a:r>
                <a:rPr lang="ru-RU" sz="1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азвитие речи: фонематических процессов; артикуляционной моторики, речевого дыхания; постановка и автоматизация дефектных звуков. </a:t>
              </a:r>
              <a:endParaRPr lang="ru-RU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9679522" y="93868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dirty="0">
              <a:solidFill>
                <a:srgbClr val="1A1A1A"/>
              </a:solidFill>
              <a:latin typeface="YS Tex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25003" y="427703"/>
            <a:ext cx="4298598" cy="5109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Логопедическая зона: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7851" y="427703"/>
            <a:ext cx="4298598" cy="5109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Дефектологическая зона: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4971835" y="2976917"/>
            <a:ext cx="2689873" cy="2017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3361" y="3007675"/>
            <a:ext cx="2685232" cy="2013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Полилиния 23"/>
          <p:cNvSpPr/>
          <p:nvPr/>
        </p:nvSpPr>
        <p:spPr>
          <a:xfrm>
            <a:off x="3607022" y="5131767"/>
            <a:ext cx="2482019" cy="163438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DC97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6930461"/>
              <a:satOff val="-31979"/>
              <a:lumOff val="1177"/>
              <a:alphaOff val="0"/>
            </a:schemeClr>
          </a:fillRef>
          <a:effectRef idx="0">
            <a:schemeClr val="accent4">
              <a:hueOff val="6930461"/>
              <a:satOff val="-31979"/>
              <a:lumOff val="117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1" tIns="457114" rIns="88900" bIns="457115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формирование конструктивной деятельности</a:t>
            </a:r>
            <a:endPara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7147851" y="5199449"/>
            <a:ext cx="2482019" cy="146123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FF7C8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6930461"/>
              <a:satOff val="-31979"/>
              <a:lumOff val="1177"/>
              <a:alphaOff val="0"/>
            </a:schemeClr>
          </a:fillRef>
          <a:effectRef idx="0">
            <a:schemeClr val="accent4">
              <a:hueOff val="6930461"/>
              <a:satOff val="-31979"/>
              <a:lumOff val="117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1" tIns="457114" rIns="88900" bIns="457115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коррекция внимания, памяти, мышления, речи</a:t>
            </a:r>
            <a:endPara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110497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63" y="3708160"/>
            <a:ext cx="2065345" cy="27452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Programmer\Desktop\Фото\ГКП\кукла веснянка\20230522_15483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979" y="4043861"/>
            <a:ext cx="2109693" cy="1836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21539" y="0"/>
            <a:ext cx="1970461" cy="181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3950499" y="267319"/>
            <a:ext cx="4298598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Социально-бытовая зона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62456" y="994795"/>
            <a:ext cx="9487471" cy="2115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A1A1A"/>
                </a:solidFill>
                <a:latin typeface="times new roman" panose="02020603050405020304" pitchFamily="18" charset="0"/>
              </a:rPr>
              <a:t>Обучать </a:t>
            </a:r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</a:rPr>
              <a:t>пользоваться бытовыми электрическими приборами (чайник, плита, духовая печь, микроволновая печь, мясорубка, комбайн, миксер, соковыжималка</a:t>
            </a:r>
            <a:r>
              <a:rPr lang="ru-RU" dirty="0" smtClean="0">
                <a:solidFill>
                  <a:srgbClr val="1A1A1A"/>
                </a:solidFill>
                <a:latin typeface="times new roman" panose="02020603050405020304" pitchFamily="18" charset="0"/>
              </a:rPr>
              <a:t>);</a:t>
            </a:r>
          </a:p>
          <a:p>
            <a:endParaRPr lang="ru-RU" sz="1050" dirty="0">
              <a:solidFill>
                <a:srgbClr val="1A1A1A"/>
              </a:solidFill>
              <a:latin typeface="YS Text"/>
            </a:endParaRPr>
          </a:p>
          <a:p>
            <a:r>
              <a:rPr lang="ru-RU" dirty="0" smtClean="0">
                <a:solidFill>
                  <a:srgbClr val="1A1A1A"/>
                </a:solidFill>
                <a:latin typeface="times new roman" panose="02020603050405020304" pitchFamily="18" charset="0"/>
              </a:rPr>
              <a:t>Учить </a:t>
            </a:r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</a:rPr>
              <a:t>готовить простые блюда, салаты, бутерброды, чаи, компоты, канапе, пирожные  и т.д.;</a:t>
            </a:r>
            <a:endParaRPr lang="ru-RU" dirty="0">
              <a:solidFill>
                <a:srgbClr val="1A1A1A"/>
              </a:solidFill>
              <a:latin typeface="YS Text"/>
            </a:endParaRPr>
          </a:p>
          <a:p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</a:rPr>
              <a:t>правильно сервировать стол</a:t>
            </a:r>
            <a:r>
              <a:rPr lang="ru-RU" dirty="0" smtClean="0">
                <a:solidFill>
                  <a:srgbClr val="1A1A1A"/>
                </a:solidFill>
                <a:latin typeface="times new roman" panose="02020603050405020304" pitchFamily="18" charset="0"/>
              </a:rPr>
              <a:t>;</a:t>
            </a:r>
          </a:p>
          <a:p>
            <a:endParaRPr lang="ru-RU" sz="1050" dirty="0">
              <a:solidFill>
                <a:srgbClr val="1A1A1A"/>
              </a:solidFill>
              <a:latin typeface="YS Text"/>
            </a:endParaRPr>
          </a:p>
          <a:p>
            <a:r>
              <a:rPr lang="ru-RU" dirty="0" smtClean="0">
                <a:solidFill>
                  <a:srgbClr val="1A1A1A"/>
                </a:solidFill>
                <a:latin typeface="times new roman" panose="02020603050405020304" pitchFamily="18" charset="0"/>
              </a:rPr>
              <a:t>Учить </a:t>
            </a:r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</a:rPr>
              <a:t>основам этикета за </a:t>
            </a:r>
            <a:r>
              <a:rPr lang="ru-RU" dirty="0" smtClean="0">
                <a:solidFill>
                  <a:srgbClr val="1A1A1A"/>
                </a:solidFill>
                <a:latin typeface="times new roman" panose="02020603050405020304" pitchFamily="18" charset="0"/>
              </a:rPr>
              <a:t>столом</a:t>
            </a:r>
          </a:p>
          <a:p>
            <a:endParaRPr lang="ru-RU" sz="1050" dirty="0">
              <a:solidFill>
                <a:srgbClr val="1A1A1A"/>
              </a:solidFill>
              <a:latin typeface="YS Text"/>
            </a:endParaRPr>
          </a:p>
          <a:p>
            <a:endParaRPr lang="ru-RU" sz="1000" dirty="0">
              <a:solidFill>
                <a:srgbClr val="1A1A1A"/>
              </a:solidFill>
              <a:latin typeface="YS Tex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027" y="3398013"/>
            <a:ext cx="2354483" cy="31285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905" y="4043861"/>
            <a:ext cx="2962423" cy="18399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Ромб 10"/>
          <p:cNvSpPr/>
          <p:nvPr/>
        </p:nvSpPr>
        <p:spPr>
          <a:xfrm>
            <a:off x="987947" y="1116260"/>
            <a:ext cx="292211" cy="31020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омб 12"/>
          <p:cNvSpPr/>
          <p:nvPr/>
        </p:nvSpPr>
        <p:spPr>
          <a:xfrm>
            <a:off x="1001862" y="1746503"/>
            <a:ext cx="264381" cy="329017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омб 13"/>
          <p:cNvSpPr/>
          <p:nvPr/>
        </p:nvSpPr>
        <p:spPr>
          <a:xfrm>
            <a:off x="1015777" y="2459737"/>
            <a:ext cx="264381" cy="32760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320009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48" y="4681976"/>
            <a:ext cx="2386584" cy="17899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15" y="4613656"/>
            <a:ext cx="2224741" cy="18729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91" y="2695952"/>
            <a:ext cx="3036458" cy="17099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503" y="2695952"/>
            <a:ext cx="3042237" cy="1713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12301" y="4925120"/>
            <a:ext cx="1671544" cy="153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260537152"/>
              </p:ext>
            </p:extLst>
          </p:nvPr>
        </p:nvGraphicFramePr>
        <p:xfrm>
          <a:off x="1928479" y="197369"/>
          <a:ext cx="8831294" cy="2225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52402853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397496" y="435318"/>
            <a:ext cx="4478805" cy="91137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казана психолого-педагогическая помощь: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6136" y="348883"/>
            <a:ext cx="4282440" cy="912989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занятий: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Diagram group"/>
          <p:cNvGrpSpPr/>
          <p:nvPr/>
        </p:nvGrpSpPr>
        <p:grpSpPr>
          <a:xfrm>
            <a:off x="4860816" y="2564545"/>
            <a:ext cx="2458355" cy="2369241"/>
            <a:chOff x="1145363" y="2476"/>
            <a:chExt cx="2100181" cy="2100181"/>
          </a:xfrm>
          <a:scene3d>
            <a:camera prst="isometricOffAxis2Left" zoom="95000"/>
            <a:lightRig rig="flat" dir="t"/>
          </a:scene3d>
        </p:grpSpPr>
        <p:grpSp>
          <p:nvGrpSpPr>
            <p:cNvPr id="8" name="Группа 7"/>
            <p:cNvGrpSpPr/>
            <p:nvPr/>
          </p:nvGrpSpPr>
          <p:grpSpPr>
            <a:xfrm>
              <a:off x="1145363" y="2476"/>
              <a:ext cx="2100181" cy="2100181"/>
              <a:chOff x="1145363" y="2476"/>
              <a:chExt cx="2100181" cy="2100181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1145363" y="2476"/>
                <a:ext cx="2100181" cy="2100181"/>
              </a:xfrm>
              <a:prstGeom prst="ellipse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Овал 4"/>
              <p:cNvSpPr txBox="1"/>
              <p:nvPr/>
            </p:nvSpPr>
            <p:spPr>
              <a:xfrm>
                <a:off x="1452927" y="310040"/>
                <a:ext cx="1485053" cy="148505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2489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66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2023 </a:t>
                </a:r>
                <a:r>
                  <a:rPr lang="ru-RU" sz="54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год</a:t>
                </a:r>
                <a:endParaRPr lang="ru-RU" sz="54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" name="Diagram group"/>
          <p:cNvGrpSpPr/>
          <p:nvPr/>
        </p:nvGrpSpPr>
        <p:grpSpPr>
          <a:xfrm>
            <a:off x="7526806" y="3713409"/>
            <a:ext cx="4526280" cy="1901007"/>
            <a:chOff x="3483883" y="522509"/>
            <a:chExt cx="3150272" cy="2101231"/>
          </a:xfrm>
          <a:scene3d>
            <a:camera prst="isometricOffAxis2Left" zoom="95000"/>
            <a:lightRig rig="flat" dir="t"/>
          </a:scene3d>
        </p:grpSpPr>
        <p:grpSp>
          <p:nvGrpSpPr>
            <p:cNvPr id="12" name="Группа 11"/>
            <p:cNvGrpSpPr/>
            <p:nvPr/>
          </p:nvGrpSpPr>
          <p:grpSpPr>
            <a:xfrm>
              <a:off x="3483883" y="522509"/>
              <a:ext cx="3150272" cy="2101231"/>
              <a:chOff x="3483883" y="522509"/>
              <a:chExt cx="3150272" cy="2101231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3483883" y="522509"/>
                <a:ext cx="3150271" cy="2101231"/>
              </a:xfrm>
              <a:prstGeom prst="rect">
                <a:avLst/>
              </a:prstGeom>
              <a:sp3d z="-400500" extrusionH="63500" contourW="12700" prstMaterial="matte">
                <a:contourClr>
                  <a:schemeClr val="lt1"/>
                </a:contourClr>
              </a:sp3d>
            </p:spPr>
            <p:style>
              <a:lnRef idx="0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TextBox 13"/>
              <p:cNvSpPr txBox="1"/>
              <p:nvPr/>
            </p:nvSpPr>
            <p:spPr>
              <a:xfrm>
                <a:off x="3987927" y="522509"/>
                <a:ext cx="2646228" cy="2101231"/>
              </a:xfrm>
              <a:prstGeom prst="rect">
                <a:avLst/>
              </a:prstGeom>
              <a:sp3d z="-40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277368" rIns="277368" bIns="277368" numCol="1" spcCol="1270" anchor="ctr" anchorCtr="0">
                <a:noAutofit/>
              </a:bodyPr>
              <a:lstStyle/>
              <a:p>
                <a:pPr lvl="0" algn="ctr" defTabSz="1733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3600" kern="12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Детям с инвалидностью  12</a:t>
                </a:r>
                <a:endParaRPr lang="ru-RU" sz="3600" kern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" name="Diagram group"/>
          <p:cNvGrpSpPr/>
          <p:nvPr/>
        </p:nvGrpSpPr>
        <p:grpSpPr>
          <a:xfrm>
            <a:off x="7462798" y="1927308"/>
            <a:ext cx="4345154" cy="1641113"/>
            <a:chOff x="3337585" y="2946255"/>
            <a:chExt cx="3150271" cy="2101231"/>
          </a:xfrm>
          <a:scene3d>
            <a:camera prst="isometricOffAxis2Left" zoom="95000"/>
            <a:lightRig rig="flat" dir="t"/>
          </a:scene3d>
        </p:grpSpPr>
        <p:grpSp>
          <p:nvGrpSpPr>
            <p:cNvPr id="16" name="Группа 15"/>
            <p:cNvGrpSpPr/>
            <p:nvPr/>
          </p:nvGrpSpPr>
          <p:grpSpPr>
            <a:xfrm>
              <a:off x="3337585" y="2946255"/>
              <a:ext cx="3150271" cy="2101231"/>
              <a:chOff x="3337585" y="2946255"/>
              <a:chExt cx="3150271" cy="2101231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3337585" y="2946255"/>
                <a:ext cx="3150271" cy="2101231"/>
              </a:xfrm>
              <a:prstGeom prst="rect">
                <a:avLst/>
              </a:prstGeom>
              <a:sp3d z="-400500" extrusionH="63500" contourW="12700" prstMaterial="matte">
                <a:contourClr>
                  <a:schemeClr val="lt1"/>
                </a:contourClr>
              </a:sp3d>
            </p:spPr>
            <p:style>
              <a:lnRef idx="0">
                <a:schemeClr val="accent2">
                  <a:tint val="40000"/>
                  <a:alpha val="90000"/>
                  <a:hueOff val="-849226"/>
                  <a:satOff val="-75346"/>
                  <a:lumOff val="-769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-849226"/>
                  <a:satOff val="-75346"/>
                  <a:lumOff val="-769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-849226"/>
                  <a:satOff val="-75346"/>
                  <a:lumOff val="-769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TextBox 17"/>
              <p:cNvSpPr txBox="1"/>
              <p:nvPr/>
            </p:nvSpPr>
            <p:spPr>
              <a:xfrm>
                <a:off x="3841628" y="2946255"/>
                <a:ext cx="2646228" cy="2101231"/>
              </a:xfrm>
              <a:prstGeom prst="rect">
                <a:avLst/>
              </a:prstGeom>
              <a:sp3d z="-40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277368" rIns="277368" bIns="277368" numCol="1" spcCol="1270" anchor="ctr" anchorCtr="0">
                <a:noAutofit/>
              </a:bodyPr>
              <a:lstStyle/>
              <a:p>
                <a:pPr lvl="0" algn="ctr" defTabSz="1733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3600" kern="12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Детям с ОВЗ  </a:t>
                </a:r>
              </a:p>
              <a:p>
                <a:pPr lvl="0" algn="ctr" defTabSz="1733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3600" kern="12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endParaRPr lang="ru-RU" sz="3600" kern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9" name="Diagram group"/>
          <p:cNvGrpSpPr/>
          <p:nvPr/>
        </p:nvGrpSpPr>
        <p:grpSpPr>
          <a:xfrm>
            <a:off x="326136" y="1762060"/>
            <a:ext cx="4391053" cy="1319151"/>
            <a:chOff x="3337585" y="2946255"/>
            <a:chExt cx="3150271" cy="2101231"/>
          </a:xfrm>
          <a:scene3d>
            <a:camera prst="isometricOffAxis1Right" zoom="95000"/>
            <a:lightRig rig="flat" dir="t"/>
          </a:scene3d>
        </p:grpSpPr>
        <p:grpSp>
          <p:nvGrpSpPr>
            <p:cNvPr id="20" name="Группа 19"/>
            <p:cNvGrpSpPr/>
            <p:nvPr/>
          </p:nvGrpSpPr>
          <p:grpSpPr>
            <a:xfrm>
              <a:off x="3337585" y="2946255"/>
              <a:ext cx="3150271" cy="2101231"/>
              <a:chOff x="3337585" y="2946255"/>
              <a:chExt cx="3150271" cy="2101231"/>
            </a:xfrm>
          </p:grpSpPr>
          <p:sp>
            <p:nvSpPr>
              <p:cNvPr id="21" name="Прямоугольник 20"/>
              <p:cNvSpPr/>
              <p:nvPr/>
            </p:nvSpPr>
            <p:spPr>
              <a:xfrm>
                <a:off x="3337585" y="2946255"/>
                <a:ext cx="3150271" cy="2101231"/>
              </a:xfrm>
              <a:prstGeom prst="rect">
                <a:avLst/>
              </a:prstGeom>
              <a:sp3d z="-400500" extrusionH="63500" contourW="12700" prstMaterial="matte">
                <a:contourClr>
                  <a:schemeClr val="lt1"/>
                </a:contourClr>
              </a:sp3d>
            </p:spPr>
            <p:style>
              <a:lnRef idx="0">
                <a:schemeClr val="accent2">
                  <a:tint val="40000"/>
                  <a:alpha val="90000"/>
                  <a:hueOff val="-849226"/>
                  <a:satOff val="-75346"/>
                  <a:lumOff val="-769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-849226"/>
                  <a:satOff val="-75346"/>
                  <a:lumOff val="-769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-849226"/>
                  <a:satOff val="-75346"/>
                  <a:lumOff val="-769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TextBox 21"/>
              <p:cNvSpPr txBox="1"/>
              <p:nvPr/>
            </p:nvSpPr>
            <p:spPr>
              <a:xfrm>
                <a:off x="3841628" y="2946255"/>
                <a:ext cx="2646228" cy="2101231"/>
              </a:xfrm>
              <a:prstGeom prst="rect">
                <a:avLst/>
              </a:prstGeom>
              <a:sp3d z="-40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277368" rIns="277368" bIns="277368" numCol="1" spcCol="1270" anchor="ctr" anchorCtr="0">
                <a:noAutofit/>
              </a:bodyPr>
              <a:lstStyle/>
              <a:p>
                <a:pPr lvl="0" algn="ctr" defTabSz="1733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3200" kern="12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Диагностические  </a:t>
                </a:r>
              </a:p>
              <a:p>
                <a:pPr lvl="0" algn="ctr" defTabSz="1733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3200" kern="12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</a:t>
                </a:r>
                <a:endParaRPr lang="ru-RU" sz="3200" kern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3" name="Diagram group"/>
          <p:cNvGrpSpPr/>
          <p:nvPr/>
        </p:nvGrpSpPr>
        <p:grpSpPr>
          <a:xfrm>
            <a:off x="330712" y="3310442"/>
            <a:ext cx="4505832" cy="1623344"/>
            <a:chOff x="3483883" y="522509"/>
            <a:chExt cx="3150272" cy="2101231"/>
          </a:xfrm>
          <a:scene3d>
            <a:camera prst="isometricOffAxis1Right" zoom="95000"/>
            <a:lightRig rig="flat" dir="t"/>
          </a:scene3d>
        </p:grpSpPr>
        <p:grpSp>
          <p:nvGrpSpPr>
            <p:cNvPr id="24" name="Группа 23"/>
            <p:cNvGrpSpPr/>
            <p:nvPr/>
          </p:nvGrpSpPr>
          <p:grpSpPr>
            <a:xfrm>
              <a:off x="3483883" y="522509"/>
              <a:ext cx="3150272" cy="2101231"/>
              <a:chOff x="3483883" y="522509"/>
              <a:chExt cx="3150272" cy="2101231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3483883" y="522509"/>
                <a:ext cx="3150271" cy="2101231"/>
              </a:xfrm>
              <a:prstGeom prst="rect">
                <a:avLst/>
              </a:prstGeom>
              <a:sp3d z="-400500" extrusionH="63500" contourW="12700" prstMaterial="matte">
                <a:contourClr>
                  <a:schemeClr val="lt1"/>
                </a:contourClr>
              </a:sp3d>
            </p:spPr>
            <p:style>
              <a:lnRef idx="0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6" name="TextBox 25"/>
              <p:cNvSpPr txBox="1"/>
              <p:nvPr/>
            </p:nvSpPr>
            <p:spPr>
              <a:xfrm>
                <a:off x="3987927" y="522509"/>
                <a:ext cx="2646228" cy="2101231"/>
              </a:xfrm>
              <a:prstGeom prst="rect">
                <a:avLst/>
              </a:prstGeom>
              <a:sp3d z="-40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277368" rIns="277368" bIns="277368" numCol="1" spcCol="1270" anchor="ctr" anchorCtr="0">
                <a:noAutofit/>
              </a:bodyPr>
              <a:lstStyle/>
              <a:p>
                <a:pPr lvl="0" algn="ctr" defTabSz="1733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3200" kern="12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Коррекционно-реабилитационные  168</a:t>
                </a:r>
                <a:endParaRPr lang="ru-RU" sz="3200" kern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7" name="Diagram group"/>
          <p:cNvGrpSpPr/>
          <p:nvPr/>
        </p:nvGrpSpPr>
        <p:grpSpPr>
          <a:xfrm>
            <a:off x="330421" y="5163017"/>
            <a:ext cx="4506412" cy="1500836"/>
            <a:chOff x="3337585" y="2946255"/>
            <a:chExt cx="3150271" cy="2101231"/>
          </a:xfrm>
          <a:scene3d>
            <a:camera prst="isometricOffAxis1Right" zoom="95000"/>
            <a:lightRig rig="flat" dir="t"/>
          </a:scene3d>
        </p:grpSpPr>
        <p:grpSp>
          <p:nvGrpSpPr>
            <p:cNvPr id="28" name="Группа 27"/>
            <p:cNvGrpSpPr/>
            <p:nvPr/>
          </p:nvGrpSpPr>
          <p:grpSpPr>
            <a:xfrm>
              <a:off x="3337585" y="2946255"/>
              <a:ext cx="3150271" cy="2101231"/>
              <a:chOff x="3337585" y="2946255"/>
              <a:chExt cx="3150271" cy="2101231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3337585" y="2946255"/>
                <a:ext cx="3150271" cy="21012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  <a:alpha val="90000"/>
                </a:schemeClr>
              </a:solidFill>
              <a:sp3d z="-400500" extrusionH="63500" contourW="12700" prstMaterial="matte">
                <a:contourClr>
                  <a:schemeClr val="lt1"/>
                </a:contourClr>
              </a:sp3d>
            </p:spPr>
            <p:style>
              <a:lnRef idx="0">
                <a:schemeClr val="accent2">
                  <a:tint val="40000"/>
                  <a:alpha val="90000"/>
                  <a:hueOff val="-849226"/>
                  <a:satOff val="-75346"/>
                  <a:lumOff val="-769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-849226"/>
                  <a:satOff val="-75346"/>
                  <a:lumOff val="-769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-849226"/>
                  <a:satOff val="-75346"/>
                  <a:lumOff val="-769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TextBox 29"/>
              <p:cNvSpPr txBox="1"/>
              <p:nvPr/>
            </p:nvSpPr>
            <p:spPr>
              <a:xfrm>
                <a:off x="3841628" y="2946255"/>
                <a:ext cx="2646228" cy="2101231"/>
              </a:xfrm>
              <a:prstGeom prst="rect">
                <a:avLst/>
              </a:prstGeom>
              <a:sp3d z="-40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277368" rIns="277368" bIns="277368" numCol="1" spcCol="1270" anchor="ctr" anchorCtr="0">
                <a:noAutofit/>
              </a:bodyPr>
              <a:lstStyle/>
              <a:p>
                <a:pPr lvl="0" algn="ctr" defTabSz="1733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3200" kern="12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Мастер-классы  </a:t>
                </a:r>
              </a:p>
              <a:p>
                <a:pPr lvl="0" algn="ctr" defTabSz="1733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32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3200" kern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3479098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5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5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960774" y="3699044"/>
            <a:ext cx="362130" cy="434251"/>
            <a:chOff x="1" y="-1"/>
            <a:chExt cx="422666" cy="60380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Шеврон 16"/>
            <p:cNvSpPr/>
            <p:nvPr/>
          </p:nvSpPr>
          <p:spPr>
            <a:xfrm rot="5400000">
              <a:off x="-90571" y="90571"/>
              <a:ext cx="603809" cy="422666"/>
            </a:xfrm>
            <a:prstGeom prst="chevron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Шеврон 4"/>
            <p:cNvSpPr txBox="1"/>
            <p:nvPr/>
          </p:nvSpPr>
          <p:spPr>
            <a:xfrm>
              <a:off x="1" y="211332"/>
              <a:ext cx="422666" cy="18114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960775" y="2949404"/>
            <a:ext cx="362130" cy="434251"/>
            <a:chOff x="1" y="-1"/>
            <a:chExt cx="422666" cy="60380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Шеврон 22"/>
            <p:cNvSpPr/>
            <p:nvPr/>
          </p:nvSpPr>
          <p:spPr>
            <a:xfrm rot="5400000">
              <a:off x="-90571" y="90571"/>
              <a:ext cx="603809" cy="422666"/>
            </a:xfrm>
            <a:prstGeom prst="chevron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Шеврон 4"/>
            <p:cNvSpPr txBox="1"/>
            <p:nvPr/>
          </p:nvSpPr>
          <p:spPr>
            <a:xfrm>
              <a:off x="1" y="211332"/>
              <a:ext cx="422666" cy="18114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967471" y="2247976"/>
            <a:ext cx="362130" cy="434251"/>
            <a:chOff x="1" y="-1"/>
            <a:chExt cx="422666" cy="60380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" name="Шеврон 25"/>
            <p:cNvSpPr/>
            <p:nvPr/>
          </p:nvSpPr>
          <p:spPr>
            <a:xfrm rot="5400000">
              <a:off x="-90571" y="90571"/>
              <a:ext cx="603809" cy="422666"/>
            </a:xfrm>
            <a:prstGeom prst="chevron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Шеврон 4"/>
            <p:cNvSpPr txBox="1"/>
            <p:nvPr/>
          </p:nvSpPr>
          <p:spPr>
            <a:xfrm>
              <a:off x="1" y="211332"/>
              <a:ext cx="422666" cy="18114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 dirty="0"/>
            </a:p>
          </p:txBody>
        </p:sp>
      </p:grpSp>
      <p:sp>
        <p:nvSpPr>
          <p:cNvPr id="30" name="Прямоугольник с двумя скругленными соседними углами 29"/>
          <p:cNvSpPr/>
          <p:nvPr/>
        </p:nvSpPr>
        <p:spPr>
          <a:xfrm rot="5400000">
            <a:off x="6090099" y="-2218382"/>
            <a:ext cx="530937" cy="9431689"/>
          </a:xfrm>
          <a:prstGeom prst="round2Same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 anchor="ctr"/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расширился кругозор, творческий потенциал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с двумя скругленными соседними углами 30"/>
          <p:cNvSpPr/>
          <p:nvPr/>
        </p:nvSpPr>
        <p:spPr>
          <a:xfrm rot="5400000">
            <a:off x="6065467" y="-1544552"/>
            <a:ext cx="580199" cy="9431691"/>
          </a:xfrm>
          <a:prstGeom prst="round2Same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 anchor="ctr"/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Наметилась положительная динамика в психическом и физическом развитии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с двумя скругленными соседними углами 33"/>
          <p:cNvSpPr/>
          <p:nvPr/>
        </p:nvSpPr>
        <p:spPr>
          <a:xfrm rot="5400000">
            <a:off x="6090304" y="-826659"/>
            <a:ext cx="530525" cy="9431691"/>
          </a:xfrm>
          <a:prstGeom prst="round2Same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 anchor="ctr"/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Научились работать в коллективе сверстников, нашли друзей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с двумя скругленными соседними углами 37"/>
          <p:cNvSpPr/>
          <p:nvPr/>
        </p:nvSpPr>
        <p:spPr>
          <a:xfrm rot="5400000">
            <a:off x="6108592" y="-126328"/>
            <a:ext cx="493950" cy="9431689"/>
          </a:xfrm>
          <a:prstGeom prst="round2Same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 anchor="ctr"/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Научились самостоятельно решать элементарные бытовые проблемы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968524" y="4402239"/>
            <a:ext cx="362130" cy="434251"/>
            <a:chOff x="1" y="-1"/>
            <a:chExt cx="422666" cy="60380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0" name="Шеврон 39"/>
            <p:cNvSpPr/>
            <p:nvPr/>
          </p:nvSpPr>
          <p:spPr>
            <a:xfrm rot="5400000">
              <a:off x="-90571" y="90571"/>
              <a:ext cx="603809" cy="422666"/>
            </a:xfrm>
            <a:prstGeom prst="chevron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Шеврон 4"/>
            <p:cNvSpPr txBox="1"/>
            <p:nvPr/>
          </p:nvSpPr>
          <p:spPr>
            <a:xfrm>
              <a:off x="1" y="211332"/>
              <a:ext cx="422666" cy="18114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967470" y="46987"/>
            <a:ext cx="8292673" cy="2200989"/>
          </a:xfrm>
          <a:prstGeom prst="rightArrow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ru-RU" sz="6000" b="1" dirty="0" smtClean="0">
                <a:ln w="0">
                  <a:solidFill>
                    <a:srgbClr val="C00000"/>
                  </a:solidFill>
                </a:ln>
                <a:solidFill>
                  <a:srgbClr val="FF99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Социальные </a:t>
            </a:r>
            <a:r>
              <a:rPr lang="ru-RU" sz="6600" b="1" dirty="0" smtClean="0">
                <a:ln w="0">
                  <a:solidFill>
                    <a:srgbClr val="C00000"/>
                  </a:solidFill>
                </a:ln>
                <a:solidFill>
                  <a:srgbClr val="FF99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результаты</a:t>
            </a:r>
            <a:endParaRPr lang="ru-RU" sz="6000" b="1" dirty="0">
              <a:ln w="0">
                <a:solidFill>
                  <a:srgbClr val="C00000"/>
                </a:solidFill>
              </a:ln>
              <a:solidFill>
                <a:srgbClr val="FF99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29758" y="-301525"/>
            <a:ext cx="3233243" cy="1834158"/>
          </a:xfrm>
          <a:prstGeom prst="rightArrow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ru-RU" sz="5400" b="1" dirty="0" smtClean="0">
                <a:ln w="0">
                  <a:solidFill>
                    <a:srgbClr val="C00000"/>
                  </a:solidFill>
                </a:ln>
                <a:solidFill>
                  <a:srgbClr val="FF99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практики</a:t>
            </a:r>
            <a:endParaRPr lang="ru-RU" sz="6000" b="1" dirty="0">
              <a:ln w="0">
                <a:solidFill>
                  <a:srgbClr val="C00000"/>
                </a:solidFill>
              </a:ln>
              <a:solidFill>
                <a:srgbClr val="FF99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979755" y="5086741"/>
            <a:ext cx="362130" cy="434251"/>
            <a:chOff x="1" y="-1"/>
            <a:chExt cx="422666" cy="60380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9" name="Шеврон 39"/>
            <p:cNvSpPr/>
            <p:nvPr/>
          </p:nvSpPr>
          <p:spPr>
            <a:xfrm rot="5400000">
              <a:off x="-90571" y="90571"/>
              <a:ext cx="603809" cy="422666"/>
            </a:xfrm>
            <a:prstGeom prst="chevron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Шеврон 4"/>
            <p:cNvSpPr txBox="1"/>
            <p:nvPr/>
          </p:nvSpPr>
          <p:spPr>
            <a:xfrm>
              <a:off x="1" y="211332"/>
              <a:ext cx="422666" cy="18114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 dirty="0"/>
            </a:p>
          </p:txBody>
        </p:sp>
      </p:grpSp>
      <p:sp>
        <p:nvSpPr>
          <p:cNvPr id="33" name="Прямоугольник с двумя скругленными соседними углами 32"/>
          <p:cNvSpPr/>
          <p:nvPr/>
        </p:nvSpPr>
        <p:spPr>
          <a:xfrm rot="5400000">
            <a:off x="6054169" y="612593"/>
            <a:ext cx="602791" cy="9431692"/>
          </a:xfrm>
          <a:prstGeom prst="round2Same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 anchor="ctr"/>
          <a:lstStyle/>
          <a:p>
            <a:pPr algn="ctr">
              <a:spcAft>
                <a:spcPts val="0"/>
              </a:spcAft>
            </a:pPr>
            <a:r>
              <a:rPr lang="ru-RU" sz="2200" spc="-3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Расширился </a:t>
            </a:r>
            <a:r>
              <a:rPr lang="ru-RU" sz="22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спектр эмоциональных и поведенческих реакций</a:t>
            </a:r>
            <a:r>
              <a:rPr lang="ru-RU" sz="24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20058" y="1665628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979755" y="5853308"/>
            <a:ext cx="362130" cy="434251"/>
            <a:chOff x="1" y="-1"/>
            <a:chExt cx="422666" cy="60380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2" name="Шеврон 39"/>
            <p:cNvSpPr/>
            <p:nvPr/>
          </p:nvSpPr>
          <p:spPr>
            <a:xfrm rot="5400000">
              <a:off x="-90571" y="90571"/>
              <a:ext cx="603809" cy="422666"/>
            </a:xfrm>
            <a:prstGeom prst="chevron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Шеврон 4"/>
            <p:cNvSpPr txBox="1"/>
            <p:nvPr/>
          </p:nvSpPr>
          <p:spPr>
            <a:xfrm>
              <a:off x="1" y="211332"/>
              <a:ext cx="422666" cy="18114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 dirty="0"/>
            </a:p>
          </p:txBody>
        </p:sp>
      </p:grpSp>
      <p:sp>
        <p:nvSpPr>
          <p:cNvPr id="44" name="Прямоугольник с двумя скругленными соседними углами 43"/>
          <p:cNvSpPr/>
          <p:nvPr/>
        </p:nvSpPr>
        <p:spPr>
          <a:xfrm rot="5400000">
            <a:off x="6003662" y="1382569"/>
            <a:ext cx="703808" cy="9431691"/>
          </a:xfrm>
          <a:prstGeom prst="round2Same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 anchor="ctr"/>
          <a:lstStyle/>
          <a:p>
            <a:pPr algn="ctr"/>
            <a:endParaRPr lang="ru-RU" sz="2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родителей появилось свободное время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решения социальных проблем семьи, обеспечение временной занятости</a:t>
            </a:r>
            <a:endParaRPr lang="ru-RU" sz="2200" dirty="0"/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43200952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25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25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25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4" grpId="0" animBg="1"/>
      <p:bldP spid="38" grpId="0" animBg="1"/>
      <p:bldP spid="36" grpId="0"/>
      <p:bldP spid="37" grpId="0"/>
      <p:bldP spid="3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7">
            <a:extLst>
              <a:ext uri="{FF2B5EF4-FFF2-40B4-BE49-F238E27FC236}">
                <a16:creationId xmlns="" xmlns:a16="http://schemas.microsoft.com/office/drawing/2014/main" id="{528AEE29-A36A-52EF-CE29-62F6F122D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472" y="1760034"/>
            <a:ext cx="4670936" cy="392753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подробно с информацией о деятельности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«Группы кратковременного пребывания»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официальном сайте учреждения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https://priyut46.ru</a:t>
            </a:r>
            <a:r>
              <a:rPr lang="en-US" sz="1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сетях:</a:t>
            </a:r>
            <a:b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vk.com/public178339108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страницах газеты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«Знамя Победы»: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vk.com/gazetazn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176" y="1965696"/>
            <a:ext cx="4237267" cy="44345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10712" y="234017"/>
            <a:ext cx="8367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ln w="9525">
                <a:noFill/>
                <a:prstDash val="solid"/>
              </a:ln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0102" y="234017"/>
            <a:ext cx="11937409" cy="808399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Наименование практики: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ln w="9525">
                  <a:noFill/>
                  <a:prstDash val="solid"/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  <a:t>Социализация </a:t>
            </a:r>
            <a:r>
              <a:rPr lang="ru-RU" sz="2400" b="1" dirty="0">
                <a:ln w="9525">
                  <a:noFill/>
                  <a:prstDash val="solid"/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  <a:t>детей с ОВЗ в реабилитационном пространстве в рамках </a:t>
            </a:r>
            <a:r>
              <a:rPr lang="ru-RU" sz="2400" b="1" dirty="0" smtClean="0">
                <a:ln w="9525">
                  <a:noFill/>
                  <a:prstDash val="solid"/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  <a:t>группы </a:t>
            </a:r>
            <a:r>
              <a:rPr lang="ru-RU" sz="2400" b="1" dirty="0">
                <a:ln w="9525">
                  <a:noFill/>
                  <a:prstDash val="solid"/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  <a:t>кратковременного пребывания для детей с инвалидностью и ОВЗ</a:t>
            </a:r>
            <a:r>
              <a:rPr lang="ru-RU" sz="2400" b="1" dirty="0" smtClean="0">
                <a:ln w="9525">
                  <a:noFill/>
                  <a:prstDash val="solid"/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  <a:t>»</a:t>
            </a:r>
            <a:endParaRPr lang="ru-RU" sz="2400" b="1" dirty="0">
              <a:ln w="9525">
                <a:noFill/>
                <a:prstDash val="solid"/>
              </a:ln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799809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7864" y="1205896"/>
            <a:ext cx="8386972" cy="44207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>
              <a:lnSpc>
                <a:spcPct val="80000"/>
              </a:lnSpc>
            </a:pPr>
            <a:r>
              <a:rPr lang="ru-RU" sz="11500" b="1" dirty="0" smtClean="0">
                <a:solidFill>
                  <a:srgbClr val="FF0000"/>
                </a:solidFill>
                <a:latin typeface="Nexa Script Light" panose="00000500000000000000" pitchFamily="2" charset="-52"/>
              </a:rPr>
              <a:t>Спасибо </a:t>
            </a:r>
          </a:p>
          <a:p>
            <a:pPr algn="ctr">
              <a:lnSpc>
                <a:spcPct val="80000"/>
              </a:lnSpc>
            </a:pPr>
            <a:r>
              <a:rPr lang="ru-RU" sz="11500" b="1" dirty="0" smtClean="0">
                <a:solidFill>
                  <a:srgbClr val="FF0000"/>
                </a:solidFill>
                <a:latin typeface="Nexa Script Light" panose="00000500000000000000" pitchFamily="2" charset="-52"/>
              </a:rPr>
              <a:t>за</a:t>
            </a:r>
          </a:p>
          <a:p>
            <a:pPr algn="ctr">
              <a:lnSpc>
                <a:spcPct val="80000"/>
              </a:lnSpc>
            </a:pPr>
            <a:r>
              <a:rPr lang="ru-RU" sz="11500" b="1" dirty="0" smtClean="0">
                <a:solidFill>
                  <a:srgbClr val="FF0000"/>
                </a:solidFill>
                <a:latin typeface="Nexa Script Light" panose="00000500000000000000" pitchFamily="2" charset="-52"/>
              </a:rPr>
              <a:t>внимание!</a:t>
            </a:r>
            <a:endParaRPr lang="ru-RU" sz="11500" b="1" dirty="0">
              <a:solidFill>
                <a:srgbClr val="FF0000"/>
              </a:solidFill>
              <a:latin typeface="Nexa Script Ligh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729353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729132" y="165852"/>
            <a:ext cx="102865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Звягинцева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Наталья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Ивановна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педагог-психолог отделения социальной реабилитации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71329" y="304352"/>
            <a:ext cx="3715605" cy="639682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Руководитель практики: </a:t>
            </a:r>
            <a:endParaRPr lang="ru-RU" sz="28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" t="18503" r="899" b="26258"/>
          <a:stretch/>
        </p:blipFill>
        <p:spPr>
          <a:xfrm>
            <a:off x="942391" y="2174032"/>
            <a:ext cx="4618655" cy="34725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Скругленный прямоугольник 13"/>
          <p:cNvSpPr/>
          <p:nvPr/>
        </p:nvSpPr>
        <p:spPr>
          <a:xfrm>
            <a:off x="7785356" y="2957356"/>
            <a:ext cx="2951111" cy="833220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Целевая аудитория практики: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970527" y="4261582"/>
            <a:ext cx="45807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9525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Дети с инвалидностью, дети с ОВЗ (от 3-х до 14 лет), родители (лица их замещающие)</a:t>
            </a:r>
            <a:endParaRPr lang="ru-RU" sz="2800" b="1" dirty="0">
              <a:ln w="9525">
                <a:noFill/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449346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4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4355198" y="5233279"/>
            <a:ext cx="3777496" cy="1121649"/>
            <a:chOff x="2560479" y="3655348"/>
            <a:chExt cx="2666933" cy="107800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8" name="Шеврон 7"/>
            <p:cNvSpPr/>
            <p:nvPr/>
          </p:nvSpPr>
          <p:spPr>
            <a:xfrm>
              <a:off x="2560479" y="3655348"/>
              <a:ext cx="2666933" cy="107800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Шеврон 4"/>
            <p:cNvSpPr txBox="1"/>
            <p:nvPr/>
          </p:nvSpPr>
          <p:spPr>
            <a:xfrm>
              <a:off x="2972094" y="3812781"/>
              <a:ext cx="2083316" cy="76015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/>
              <a:r>
                <a:rPr lang="ru-RU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Создание условий для обеспечения социально-бытовой адаптации и социализации детей-инвалидов.</a:t>
              </a:r>
              <a:endParaRPr lang="ru-RU"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909559" y="3483862"/>
            <a:ext cx="4151376" cy="1163228"/>
            <a:chOff x="5404768" y="4023211"/>
            <a:chExt cx="2659478" cy="92658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1" name="Шеврон 10"/>
            <p:cNvSpPr/>
            <p:nvPr/>
          </p:nvSpPr>
          <p:spPr>
            <a:xfrm>
              <a:off x="5404768" y="4023211"/>
              <a:ext cx="2659478" cy="92658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Шеврон 4"/>
            <p:cNvSpPr txBox="1"/>
            <p:nvPr/>
          </p:nvSpPr>
          <p:spPr>
            <a:xfrm>
              <a:off x="5877841" y="4194617"/>
              <a:ext cx="1713332" cy="62121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5" tIns="12002" rIns="12002" bIns="1200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Преодоление изолированности семей с детьми–инвалидами, создание условий для повышения уровня их жизни.</a:t>
              </a:r>
              <a:endParaRPr lang="ru-RU" sz="1400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0" y="3483863"/>
            <a:ext cx="3802904" cy="1163227"/>
            <a:chOff x="378058" y="2782564"/>
            <a:chExt cx="3961247" cy="1507664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" name="Шеврон 13"/>
            <p:cNvSpPr/>
            <p:nvPr/>
          </p:nvSpPr>
          <p:spPr>
            <a:xfrm>
              <a:off x="378058" y="2782564"/>
              <a:ext cx="3961247" cy="150766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Шеврон 4"/>
            <p:cNvSpPr txBox="1"/>
            <p:nvPr/>
          </p:nvSpPr>
          <p:spPr>
            <a:xfrm>
              <a:off x="1096258" y="3111594"/>
              <a:ext cx="2453583" cy="84960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Психолого-педагогическое </a:t>
              </a:r>
              <a:r>
                <a: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сопровождение детей-инвалидов и детей с ОВЗ</a:t>
              </a:r>
              <a:endParaRPr lang="ru-RU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8380954" y="5230181"/>
            <a:ext cx="3615199" cy="1124747"/>
            <a:chOff x="688459" y="3499817"/>
            <a:chExt cx="4246149" cy="1591130"/>
          </a:xfrm>
          <a:solidFill>
            <a:srgbClr val="FF7C80"/>
          </a:solidFill>
        </p:grpSpPr>
        <p:sp>
          <p:nvSpPr>
            <p:cNvPr id="17" name="Шеврон 16"/>
            <p:cNvSpPr/>
            <p:nvPr/>
          </p:nvSpPr>
          <p:spPr>
            <a:xfrm>
              <a:off x="688459" y="3499817"/>
              <a:ext cx="4246149" cy="1591130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Шеврон 4"/>
            <p:cNvSpPr txBox="1"/>
            <p:nvPr/>
          </p:nvSpPr>
          <p:spPr>
            <a:xfrm>
              <a:off x="1411950" y="3843638"/>
              <a:ext cx="2965930" cy="82531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П</a:t>
              </a:r>
              <a:r>
                <a:rPr lang="ru-RU" sz="14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роведение </a:t>
              </a:r>
              <a:r>
                <a:rPr lang="ru-RU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первичных диагностических мероприятий и бесед с родителями. </a:t>
              </a:r>
              <a:endParaRPr lang="ru-RU" sz="1400" kern="12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977640" y="3483862"/>
            <a:ext cx="3757183" cy="1163227"/>
            <a:chOff x="0" y="697666"/>
            <a:chExt cx="10257536" cy="410301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0" name="Шеврон 19"/>
            <p:cNvSpPr/>
            <p:nvPr/>
          </p:nvSpPr>
          <p:spPr>
            <a:xfrm>
              <a:off x="0" y="697666"/>
              <a:ext cx="10257536" cy="410301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Шеврон 4"/>
            <p:cNvSpPr txBox="1"/>
            <p:nvPr/>
          </p:nvSpPr>
          <p:spPr>
            <a:xfrm>
              <a:off x="1338356" y="1456670"/>
              <a:ext cx="8172988" cy="307417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Осуществление квалифицированной коррекции недостатков нарушений в развитии детей-инвалидов и детей с </a:t>
              </a:r>
              <a:r>
                <a:rPr lang="ru-RU" sz="14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ОВЗ</a:t>
              </a:r>
              <a:endParaRPr lang="ru-RU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2" name="Скругленный прямоугольник 21"/>
          <p:cNvSpPr/>
          <p:nvPr/>
        </p:nvSpPr>
        <p:spPr>
          <a:xfrm>
            <a:off x="2434096" y="187219"/>
            <a:ext cx="7232903" cy="639682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практики: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228601" y="1092658"/>
            <a:ext cx="11832334" cy="1013383"/>
          </a:xfrm>
          <a:prstGeom prst="roundRect">
            <a:avLst>
              <a:gd name="adj" fmla="val 8146"/>
            </a:avLst>
          </a:prstGeom>
          <a:solidFill>
            <a:srgbClr val="92D050"/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isometricOffAxis1Top">
              <a:rot lat="840000" lon="0" rev="0"/>
            </a:camera>
            <a:lightRig rig="flat" dir="t"/>
          </a:scene3d>
          <a:sp3d extrusionH="304800" contourW="19050">
            <a:bevelT w="101600" prst="convex"/>
            <a:bevelB w="0" h="63500"/>
            <a:extrusionClr>
              <a:srgbClr val="0F5000"/>
            </a:extrusionClr>
            <a:contourClr>
              <a:srgbClr val="89FF8C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Оказание </a:t>
            </a:r>
            <a:r>
              <a:rPr lang="ru-RU" dirty="0">
                <a:solidFill>
                  <a:schemeClr val="tx1"/>
                </a:solidFill>
              </a:rPr>
              <a:t>детям с инвалидностью и детям с ограниченными возможностями здоровья (ОВЗ), а также семьям, в которых они воспитываются, комплексной социальной психолого-педагогической помощи: диагностической, реабилитационной, коррекционно-развивающей, консультативной.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102762" y="5270156"/>
            <a:ext cx="4151376" cy="1124748"/>
            <a:chOff x="771840" y="3827536"/>
            <a:chExt cx="4246149" cy="1591130"/>
          </a:xfrm>
          <a:solidFill>
            <a:srgbClr val="FF7C80"/>
          </a:solidFill>
        </p:grpSpPr>
        <p:sp>
          <p:nvSpPr>
            <p:cNvPr id="25" name="Шеврон 16"/>
            <p:cNvSpPr/>
            <p:nvPr/>
          </p:nvSpPr>
          <p:spPr>
            <a:xfrm>
              <a:off x="771840" y="3827536"/>
              <a:ext cx="4246149" cy="1591130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Шеврон 4"/>
            <p:cNvSpPr txBox="1"/>
            <p:nvPr/>
          </p:nvSpPr>
          <p:spPr>
            <a:xfrm>
              <a:off x="1408536" y="4104258"/>
              <a:ext cx="3375635" cy="116531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algn="ctr"/>
              <a:r>
                <a:rPr lang="ru-RU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Предоставление родителям (законным представителям) свободного времени для решения социальных проблем </a:t>
              </a:r>
              <a:r>
                <a:rPr lang="ru-RU" sz="14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семьи</a:t>
              </a:r>
              <a:endParaRPr lang="ru-RU" sz="1400" dirty="0"/>
            </a:p>
          </p:txBody>
        </p:sp>
      </p:grpSp>
      <p:sp>
        <p:nvSpPr>
          <p:cNvPr id="27" name="Скругленный прямоугольник 26"/>
          <p:cNvSpPr/>
          <p:nvPr/>
        </p:nvSpPr>
        <p:spPr>
          <a:xfrm>
            <a:off x="2434096" y="2624292"/>
            <a:ext cx="7232903" cy="467567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практики: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956772"/>
      </p:ext>
    </p:extLst>
  </p:cSld>
  <p:clrMapOvr>
    <a:masterClrMapping/>
  </p:clrMapOvr>
  <p:transition spd="slow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856257"/>
              </p:ext>
            </p:extLst>
          </p:nvPr>
        </p:nvGraphicFramePr>
        <p:xfrm>
          <a:off x="-875670" y="416340"/>
          <a:ext cx="11049802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10028869" y="166310"/>
            <a:ext cx="1983837" cy="1707313"/>
            <a:chOff x="8051495" y="3518080"/>
            <a:chExt cx="2461603" cy="1809945"/>
          </a:xfrm>
          <a:scene3d>
            <a:camera prst="orthographicFront"/>
            <a:lightRig rig="chilly" dir="t"/>
          </a:scene3d>
        </p:grpSpPr>
        <p:sp>
          <p:nvSpPr>
            <p:cNvPr id="4" name="Овал 3"/>
            <p:cNvSpPr/>
            <p:nvPr/>
          </p:nvSpPr>
          <p:spPr>
            <a:xfrm>
              <a:off x="8051495" y="3518080"/>
              <a:ext cx="2461603" cy="1809945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Овал 4"/>
            <p:cNvSpPr/>
            <p:nvPr/>
          </p:nvSpPr>
          <p:spPr>
            <a:xfrm>
              <a:off x="8411988" y="3783140"/>
              <a:ext cx="1740617" cy="12798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i="1" kern="1200" dirty="0" smtClean="0">
                  <a:solidFill>
                    <a:srgbClr val="002060"/>
                  </a:solidFill>
                </a:rPr>
                <a:t>«Ресурсы семьи»</a:t>
              </a:r>
              <a:endParaRPr lang="ru-RU" sz="1600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0101501" y="2004723"/>
            <a:ext cx="1983837" cy="1707313"/>
            <a:chOff x="8051495" y="3518080"/>
            <a:chExt cx="2461603" cy="1809945"/>
          </a:xfrm>
          <a:scene3d>
            <a:camera prst="orthographicFront"/>
            <a:lightRig rig="chilly" dir="t"/>
          </a:scene3d>
        </p:grpSpPr>
        <p:sp>
          <p:nvSpPr>
            <p:cNvPr id="7" name="Овал 6"/>
            <p:cNvSpPr/>
            <p:nvPr/>
          </p:nvSpPr>
          <p:spPr>
            <a:xfrm>
              <a:off x="8051495" y="3518080"/>
              <a:ext cx="2461603" cy="1809945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Овал 4"/>
            <p:cNvSpPr/>
            <p:nvPr/>
          </p:nvSpPr>
          <p:spPr>
            <a:xfrm>
              <a:off x="8411988" y="3783140"/>
              <a:ext cx="1740617" cy="12798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i="1" kern="1200" dirty="0" smtClean="0">
                  <a:solidFill>
                    <a:srgbClr val="002060"/>
                  </a:solidFill>
                </a:rPr>
                <a:t>«Особый ребенок»</a:t>
              </a:r>
              <a:endParaRPr lang="ru-RU" sz="1600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 rot="555823">
            <a:off x="9281769" y="850583"/>
            <a:ext cx="737150" cy="183339"/>
            <a:chOff x="6484422" y="2062910"/>
            <a:chExt cx="828854" cy="551249"/>
          </a:xfrm>
          <a:scene3d>
            <a:camera prst="orthographicFront"/>
            <a:lightRig rig="chilly" dir="t"/>
          </a:scene3d>
        </p:grpSpPr>
        <p:sp>
          <p:nvSpPr>
            <p:cNvPr id="10" name="Стрелка вправо 9"/>
            <p:cNvSpPr/>
            <p:nvPr/>
          </p:nvSpPr>
          <p:spPr>
            <a:xfrm rot="9266155">
              <a:off x="6484422" y="2062910"/>
              <a:ext cx="828854" cy="55124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C000"/>
            </a:solidFill>
            <a:sp3d z="-70000" extrusionH="1700" prstMaterial="translucentPowder">
              <a:bevelT w="25400" h="6350" prst="softRound"/>
              <a:bevelB w="0" h="0" prst="convex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трелка вправо 4"/>
            <p:cNvSpPr/>
            <p:nvPr/>
          </p:nvSpPr>
          <p:spPr>
            <a:xfrm rot="9266155">
              <a:off x="6641702" y="2137479"/>
              <a:ext cx="663479" cy="330749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/>
            </a:p>
          </p:txBody>
        </p:sp>
      </p:grpSp>
      <p:sp>
        <p:nvSpPr>
          <p:cNvPr id="12" name="Стрелка вправо 11"/>
          <p:cNvSpPr/>
          <p:nvPr/>
        </p:nvSpPr>
        <p:spPr>
          <a:xfrm rot="12593837">
            <a:off x="9514378" y="2298747"/>
            <a:ext cx="528078" cy="204957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FFC000"/>
          </a:solidFill>
          <a:scene3d>
            <a:camera prst="orthographicFront"/>
            <a:lightRig rig="chilly" dir="t"/>
          </a:scene3d>
          <a:sp3d z="-700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Стрелка вправо 12"/>
          <p:cNvSpPr/>
          <p:nvPr/>
        </p:nvSpPr>
        <p:spPr>
          <a:xfrm rot="13954413">
            <a:off x="8921900" y="2990783"/>
            <a:ext cx="828854" cy="156532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FFC000"/>
          </a:solidFill>
          <a:scene3d>
            <a:camera prst="orthographicFront"/>
            <a:lightRig rig="chilly" dir="t"/>
          </a:scene3d>
          <a:sp3d z="-700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4" name="Группа 13"/>
          <p:cNvGrpSpPr/>
          <p:nvPr/>
        </p:nvGrpSpPr>
        <p:grpSpPr>
          <a:xfrm>
            <a:off x="9232180" y="3549580"/>
            <a:ext cx="1983837" cy="1707313"/>
            <a:chOff x="8051495" y="3518080"/>
            <a:chExt cx="2461603" cy="1809945"/>
          </a:xfrm>
          <a:scene3d>
            <a:camera prst="orthographicFront"/>
            <a:lightRig rig="chilly" dir="t"/>
          </a:scene3d>
        </p:grpSpPr>
        <p:sp>
          <p:nvSpPr>
            <p:cNvPr id="15" name="Овал 14"/>
            <p:cNvSpPr/>
            <p:nvPr/>
          </p:nvSpPr>
          <p:spPr>
            <a:xfrm>
              <a:off x="8051495" y="3518080"/>
              <a:ext cx="2461603" cy="1809945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Овал 4"/>
            <p:cNvSpPr/>
            <p:nvPr/>
          </p:nvSpPr>
          <p:spPr>
            <a:xfrm>
              <a:off x="8411988" y="3783140"/>
              <a:ext cx="1740617" cy="12798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i="1" kern="1200" dirty="0" smtClean="0">
                  <a:solidFill>
                    <a:srgbClr val="002060"/>
                  </a:solidFill>
                </a:rPr>
                <a:t>«Мир в моих ладошках»</a:t>
              </a:r>
              <a:endParaRPr lang="ru-RU" sz="1600" kern="12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3019572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нутый угол 11"/>
          <p:cNvSpPr/>
          <p:nvPr/>
        </p:nvSpPr>
        <p:spPr>
          <a:xfrm>
            <a:off x="338689" y="3303132"/>
            <a:ext cx="5449463" cy="2731908"/>
          </a:xfrm>
          <a:prstGeom prst="foldedCorner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нутый угол 10"/>
          <p:cNvSpPr/>
          <p:nvPr/>
        </p:nvSpPr>
        <p:spPr>
          <a:xfrm>
            <a:off x="6196112" y="3424153"/>
            <a:ext cx="4370832" cy="1920240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двумя усеченными противолежащими углами 9"/>
          <p:cNvSpPr/>
          <p:nvPr/>
        </p:nvSpPr>
        <p:spPr>
          <a:xfrm>
            <a:off x="4247872" y="229384"/>
            <a:ext cx="7776488" cy="2580329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 целью </a:t>
            </a:r>
            <a:r>
              <a:rPr lang="ru-RU" b="1" spc="-35">
                <a:solidFill>
                  <a:srgbClr val="FF0000"/>
                </a:solidFill>
                <a:latin typeface="Arial Black" panose="020B0A04020102020204" pitchFamily="34" charset="0"/>
              </a:rPr>
              <a:t>у</a:t>
            </a:r>
            <a:r>
              <a:rPr lang="ru-RU" b="1" spc="-35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странения проблем социализации и повышения адаптационного потенциала детей с инвалидность и детей с ОВЗ </a:t>
            </a:r>
            <a:r>
              <a:rPr lang="ru-RU" b="1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 2023 году была создана «Группа кратковременного пребывания», которая осуществляет свою деятельность при поддержке Министерства социального обеспечения, материнства и детства Курской области, также Фонда поддержки детей, находящихся в трудной жизненной ситуации.</a:t>
            </a:r>
            <a:endParaRPr lang="ru-RU" sz="1200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352544" y="515065"/>
            <a:ext cx="7600432" cy="2251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200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545F4C73-4509-93B3-8801-8D9273B76DF9}"/>
              </a:ext>
            </a:extLst>
          </p:cNvPr>
          <p:cNvSpPr txBox="1">
            <a:spLocks/>
          </p:cNvSpPr>
          <p:nvPr/>
        </p:nvSpPr>
        <p:spPr>
          <a:xfrm>
            <a:off x="438435" y="3424153"/>
            <a:ext cx="4910805" cy="2428007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реализации практики принимают участие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специалисты Центра: педагоги-психологи, социальные педагоги, медицинские работники, воспитатели, специалисты по социальной работе, учитель-дефектолог;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члены добровольческих и общественных организаций;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меценаты.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72F04212-D1EB-88CF-D105-7B2FF4B3CE86}"/>
              </a:ext>
            </a:extLst>
          </p:cNvPr>
          <p:cNvSpPr txBox="1">
            <a:spLocks/>
          </p:cNvSpPr>
          <p:nvPr/>
        </p:nvSpPr>
        <p:spPr>
          <a:xfrm>
            <a:off x="6341816" y="3732972"/>
            <a:ext cx="4032448" cy="1302602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бюджет учреждения;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средства благотворительной помощи.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effects1.ru/gallery/GIF/Byt-semya/Finansy/dengi-2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264" y="4653032"/>
            <a:ext cx="1313536" cy="202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1505">
            <a:off x="38872" y="123526"/>
            <a:ext cx="3995497" cy="224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31147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0" grpId="0" animBg="1"/>
      <p:bldP spid="4" grpId="0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72244" y="-170496"/>
            <a:ext cx="2112963" cy="194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781" y="1727757"/>
            <a:ext cx="2756004" cy="20670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4" r="4312"/>
          <a:stretch/>
        </p:blipFill>
        <p:spPr>
          <a:xfrm>
            <a:off x="379262" y="1775547"/>
            <a:ext cx="2967786" cy="20192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88" y="1775547"/>
            <a:ext cx="2692284" cy="20192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276197" y="378688"/>
            <a:ext cx="8537609" cy="6396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Оборудование, полученное для реализации практики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92" y="4270809"/>
            <a:ext cx="2602571" cy="1951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03" y="4279404"/>
            <a:ext cx="2726645" cy="20449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" t="11403"/>
          <a:stretch/>
        </p:blipFill>
        <p:spPr>
          <a:xfrm>
            <a:off x="8360826" y="4228867"/>
            <a:ext cx="2905959" cy="19938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9338585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омб 13"/>
          <p:cNvSpPr/>
          <p:nvPr/>
        </p:nvSpPr>
        <p:spPr>
          <a:xfrm>
            <a:off x="375470" y="5056632"/>
            <a:ext cx="3212328" cy="1602432"/>
          </a:xfrm>
          <a:prstGeom prst="diamond">
            <a:avLst/>
          </a:prstGeom>
          <a:solidFill>
            <a:srgbClr val="DC97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3" name="Ромб 12"/>
          <p:cNvSpPr/>
          <p:nvPr/>
        </p:nvSpPr>
        <p:spPr>
          <a:xfrm>
            <a:off x="4379819" y="1727261"/>
            <a:ext cx="3212328" cy="1404603"/>
          </a:xfrm>
          <a:prstGeom prst="diamo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02080" y="394638"/>
            <a:ext cx="9889550" cy="7634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Для более успешной социализации детей с особенностями в развитии занятия проводятся в зонах: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S Tex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3328" y="5602816"/>
            <a:ext cx="23954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Дефектологическая </a:t>
            </a:r>
            <a:endParaRPr lang="ru-RU" dirty="0">
              <a:solidFill>
                <a:srgbClr val="1A1A1A"/>
              </a:solidFill>
              <a:latin typeface="YS Tex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49648" y="2170650"/>
            <a:ext cx="22726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Консультативная</a:t>
            </a:r>
            <a:endParaRPr lang="ru-RU" sz="2000" dirty="0">
              <a:solidFill>
                <a:srgbClr val="1A1A1A"/>
              </a:solidFill>
              <a:latin typeface="YS Text"/>
            </a:endParaRPr>
          </a:p>
        </p:txBody>
      </p:sp>
      <p:sp>
        <p:nvSpPr>
          <p:cNvPr id="12" name="Ромб 11"/>
          <p:cNvSpPr/>
          <p:nvPr/>
        </p:nvSpPr>
        <p:spPr>
          <a:xfrm>
            <a:off x="262392" y="2328733"/>
            <a:ext cx="3212328" cy="1404603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Сенсорная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Ромб 14"/>
          <p:cNvSpPr/>
          <p:nvPr/>
        </p:nvSpPr>
        <p:spPr>
          <a:xfrm>
            <a:off x="4379819" y="3856254"/>
            <a:ext cx="3212328" cy="1581688"/>
          </a:xfrm>
          <a:prstGeom prst="diamon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6" name="Ромб 15"/>
          <p:cNvSpPr/>
          <p:nvPr/>
        </p:nvSpPr>
        <p:spPr>
          <a:xfrm>
            <a:off x="8381374" y="2328733"/>
            <a:ext cx="3060192" cy="1527521"/>
          </a:xfrm>
          <a:prstGeom prst="diamo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dirty="0"/>
          </a:p>
          <a:p>
            <a:r>
              <a:rPr lang="ru-RU" sz="14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1400" dirty="0"/>
          </a:p>
        </p:txBody>
      </p:sp>
      <p:sp>
        <p:nvSpPr>
          <p:cNvPr id="17" name="Ромб 16"/>
          <p:cNvSpPr/>
          <p:nvPr/>
        </p:nvSpPr>
        <p:spPr>
          <a:xfrm>
            <a:off x="8229238" y="5056632"/>
            <a:ext cx="3212328" cy="1602432"/>
          </a:xfrm>
          <a:prstGeom prst="diamond">
            <a:avLst/>
          </a:prstGeom>
          <a:solidFill>
            <a:srgbClr val="85FFE8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Социально-бытовая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093023" y="2830979"/>
            <a:ext cx="1973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</a:rPr>
              <a:t>Логопедическая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077128" y="4462432"/>
            <a:ext cx="1889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</a:rPr>
              <a:t>Интерактивная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321826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Programmer\Desktop\Фото\фото на стенды\напечатанные\20230317_1640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671" y="2695074"/>
            <a:ext cx="3311091" cy="17902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Programmer\Desktop\Фото\ГКП\мир в ладошках\IMG-20230602-WA003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05" y="3154068"/>
            <a:ext cx="3221683" cy="21065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Users\Programmer\Desktop\Фото\фото 1\IMG-20230220-WA002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049" y="3427422"/>
            <a:ext cx="2183348" cy="26896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305" y="0"/>
            <a:ext cx="1970461" cy="181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501915188"/>
              </p:ext>
            </p:extLst>
          </p:nvPr>
        </p:nvGraphicFramePr>
        <p:xfrm>
          <a:off x="2235872" y="-526341"/>
          <a:ext cx="8831294" cy="3842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Рисунок 13" descr="C:\Users\Programmer\Desktop\сайт\банер\Фото\1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731" y="4754880"/>
            <a:ext cx="3478972" cy="18831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9212839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24122" y="2878483"/>
            <a:ext cx="3393014" cy="4813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</a:pPr>
            <a:r>
              <a:rPr lang="ru-RU" sz="1600" b="1" i="1" dirty="0" smtClean="0">
                <a:solidFill>
                  <a:srgbClr val="FF0000"/>
                </a:solidFill>
              </a:rPr>
              <a:t>Индивидуальные занятия 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</a:pPr>
            <a:r>
              <a:rPr lang="ru-RU" sz="1600" b="1" i="1" dirty="0" smtClean="0">
                <a:solidFill>
                  <a:srgbClr val="FF0000"/>
                </a:solidFill>
              </a:rPr>
              <a:t>по программе «Особый ребенок»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97" y="3590939"/>
            <a:ext cx="1966871" cy="14763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t="4916" r="3152" b="9208"/>
          <a:stretch/>
        </p:blipFill>
        <p:spPr>
          <a:xfrm>
            <a:off x="3167106" y="3590938"/>
            <a:ext cx="1895388" cy="14763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984" y="5298408"/>
            <a:ext cx="2248758" cy="12663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242254090"/>
              </p:ext>
            </p:extLst>
          </p:nvPr>
        </p:nvGraphicFramePr>
        <p:xfrm>
          <a:off x="193671" y="-688860"/>
          <a:ext cx="11917680" cy="3842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63" y="5298407"/>
            <a:ext cx="2357505" cy="1327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740" y="5298407"/>
            <a:ext cx="2232414" cy="1257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489" y="3666085"/>
            <a:ext cx="2486830" cy="14012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904" y="5270073"/>
            <a:ext cx="2498363" cy="12859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7479187" y="2878483"/>
            <a:ext cx="4079433" cy="512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</a:pPr>
            <a:r>
              <a:rPr lang="ru-RU" sz="1600" b="1" i="1" dirty="0" smtClean="0">
                <a:solidFill>
                  <a:srgbClr val="FF0000"/>
                </a:solidFill>
              </a:rPr>
              <a:t>Групповые занятия 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</a:pPr>
            <a:r>
              <a:rPr lang="ru-RU" sz="1600" b="1" i="1" dirty="0" smtClean="0">
                <a:solidFill>
                  <a:srgbClr val="FF0000"/>
                </a:solidFill>
              </a:rPr>
              <a:t>по программе «Особый ребенок»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737728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1387</TotalTime>
  <Words>625</Words>
  <Application>Microsoft Office PowerPoint</Application>
  <PresentationFormat>Широкоэкранный</PresentationFormat>
  <Paragraphs>120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Monotype Corsiva</vt:lpstr>
      <vt:lpstr>Nexa Script Light</vt:lpstr>
      <vt:lpstr>times new roman</vt:lpstr>
      <vt:lpstr>times new roman</vt:lpstr>
      <vt:lpstr>YS Text</vt:lpstr>
      <vt:lpstr>Yu Gothic UI</vt:lpstr>
      <vt:lpstr>Тема Office</vt:lpstr>
      <vt:lpstr>лучшая практика комплексной поддержки семьи с детьми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Более подробно с информацией о деятельности «Группы кратковременного пребывания» на официальном сайте учреждения:  https://priyut46.ru/  в социальных сетях: https://vk.com/public178339108  на страницах газеты «Знамя Победы»:  https://vk.com/gazetazn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Programmer</cp:lastModifiedBy>
  <cp:revision>130</cp:revision>
  <dcterms:created xsi:type="dcterms:W3CDTF">2022-08-16T14:59:08Z</dcterms:created>
  <dcterms:modified xsi:type="dcterms:W3CDTF">2023-10-23T07:16:52Z</dcterms:modified>
</cp:coreProperties>
</file>